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86" r:id="rId2"/>
    <p:sldId id="284" r:id="rId3"/>
    <p:sldId id="270" r:id="rId4"/>
    <p:sldId id="344" r:id="rId5"/>
    <p:sldId id="280" r:id="rId6"/>
    <p:sldId id="311" r:id="rId7"/>
    <p:sldId id="312" r:id="rId8"/>
    <p:sldId id="275" r:id="rId9"/>
    <p:sldId id="327" r:id="rId10"/>
    <p:sldId id="328" r:id="rId11"/>
    <p:sldId id="329" r:id="rId12"/>
    <p:sldId id="330" r:id="rId13"/>
    <p:sldId id="331" r:id="rId14"/>
    <p:sldId id="332" r:id="rId15"/>
    <p:sldId id="333" r:id="rId16"/>
    <p:sldId id="334" r:id="rId17"/>
    <p:sldId id="335" r:id="rId18"/>
    <p:sldId id="336" r:id="rId19"/>
    <p:sldId id="341" r:id="rId20"/>
    <p:sldId id="314" r:id="rId21"/>
    <p:sldId id="342" r:id="rId22"/>
    <p:sldId id="315" r:id="rId23"/>
    <p:sldId id="343" r:id="rId24"/>
    <p:sldId id="338" r:id="rId25"/>
    <p:sldId id="339" r:id="rId26"/>
    <p:sldId id="317" r:id="rId27"/>
    <p:sldId id="320" r:id="rId28"/>
    <p:sldId id="322" r:id="rId29"/>
    <p:sldId id="324" r:id="rId30"/>
    <p:sldId id="340" r:id="rId31"/>
    <p:sldId id="325" r:id="rId32"/>
    <p:sldId id="326" r:id="rId33"/>
  </p:sldIdLst>
  <p:sldSz cx="12801600" cy="9601200" type="A3"/>
  <p:notesSz cx="6858000" cy="9144000"/>
  <p:defaultTextStyle>
    <a:defPPr>
      <a:defRPr lang="en-US"/>
    </a:defPPr>
    <a:lvl1pPr marL="0" algn="l" defTabSz="1280103" rtl="0" eaLnBrk="1" latinLnBrk="0" hangingPunct="1">
      <a:defRPr sz="2500" kern="1200">
        <a:solidFill>
          <a:schemeClr val="tx1"/>
        </a:solidFill>
        <a:latin typeface="+mn-lt"/>
        <a:ea typeface="+mn-ea"/>
        <a:cs typeface="+mn-cs"/>
      </a:defRPr>
    </a:lvl1pPr>
    <a:lvl2pPr marL="640052" algn="l" defTabSz="1280103" rtl="0" eaLnBrk="1" latinLnBrk="0" hangingPunct="1">
      <a:defRPr sz="2500" kern="1200">
        <a:solidFill>
          <a:schemeClr val="tx1"/>
        </a:solidFill>
        <a:latin typeface="+mn-lt"/>
        <a:ea typeface="+mn-ea"/>
        <a:cs typeface="+mn-cs"/>
      </a:defRPr>
    </a:lvl2pPr>
    <a:lvl3pPr marL="1280103" algn="l" defTabSz="1280103" rtl="0" eaLnBrk="1" latinLnBrk="0" hangingPunct="1">
      <a:defRPr sz="2500" kern="1200">
        <a:solidFill>
          <a:schemeClr val="tx1"/>
        </a:solidFill>
        <a:latin typeface="+mn-lt"/>
        <a:ea typeface="+mn-ea"/>
        <a:cs typeface="+mn-cs"/>
      </a:defRPr>
    </a:lvl3pPr>
    <a:lvl4pPr marL="1920155" algn="l" defTabSz="1280103" rtl="0" eaLnBrk="1" latinLnBrk="0" hangingPunct="1">
      <a:defRPr sz="2500" kern="1200">
        <a:solidFill>
          <a:schemeClr val="tx1"/>
        </a:solidFill>
        <a:latin typeface="+mn-lt"/>
        <a:ea typeface="+mn-ea"/>
        <a:cs typeface="+mn-cs"/>
      </a:defRPr>
    </a:lvl4pPr>
    <a:lvl5pPr marL="2560207" algn="l" defTabSz="1280103" rtl="0" eaLnBrk="1" latinLnBrk="0" hangingPunct="1">
      <a:defRPr sz="2500" kern="1200">
        <a:solidFill>
          <a:schemeClr val="tx1"/>
        </a:solidFill>
        <a:latin typeface="+mn-lt"/>
        <a:ea typeface="+mn-ea"/>
        <a:cs typeface="+mn-cs"/>
      </a:defRPr>
    </a:lvl5pPr>
    <a:lvl6pPr marL="3200258" algn="l" defTabSz="1280103" rtl="0" eaLnBrk="1" latinLnBrk="0" hangingPunct="1">
      <a:defRPr sz="2500" kern="1200">
        <a:solidFill>
          <a:schemeClr val="tx1"/>
        </a:solidFill>
        <a:latin typeface="+mn-lt"/>
        <a:ea typeface="+mn-ea"/>
        <a:cs typeface="+mn-cs"/>
      </a:defRPr>
    </a:lvl6pPr>
    <a:lvl7pPr marL="3840310" algn="l" defTabSz="1280103" rtl="0" eaLnBrk="1" latinLnBrk="0" hangingPunct="1">
      <a:defRPr sz="2500" kern="1200">
        <a:solidFill>
          <a:schemeClr val="tx1"/>
        </a:solidFill>
        <a:latin typeface="+mn-lt"/>
        <a:ea typeface="+mn-ea"/>
        <a:cs typeface="+mn-cs"/>
      </a:defRPr>
    </a:lvl7pPr>
    <a:lvl8pPr marL="4480362" algn="l" defTabSz="1280103" rtl="0" eaLnBrk="1" latinLnBrk="0" hangingPunct="1">
      <a:defRPr sz="2500" kern="1200">
        <a:solidFill>
          <a:schemeClr val="tx1"/>
        </a:solidFill>
        <a:latin typeface="+mn-lt"/>
        <a:ea typeface="+mn-ea"/>
        <a:cs typeface="+mn-cs"/>
      </a:defRPr>
    </a:lvl8pPr>
    <a:lvl9pPr marL="5120413" algn="l" defTabSz="1280103" rtl="0" eaLnBrk="1" latinLnBrk="0" hangingPunct="1">
      <a:defRPr sz="2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861" autoAdjust="0"/>
    <p:restoredTop sz="94660"/>
  </p:normalViewPr>
  <p:slideViewPr>
    <p:cSldViewPr>
      <p:cViewPr varScale="1">
        <p:scale>
          <a:sx n="46" d="100"/>
          <a:sy n="46" d="100"/>
        </p:scale>
        <p:origin x="-498" y="-90"/>
      </p:cViewPr>
      <p:guideLst>
        <p:guide orient="horz" pos="3025"/>
        <p:guide pos="4032"/>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BB59BA-F3CA-4ED4-82BA-3665C3297B2C}" type="doc">
      <dgm:prSet loTypeId="urn:microsoft.com/office/officeart/2005/8/layout/radial5" loCatId="cycle" qsTypeId="urn:microsoft.com/office/officeart/2005/8/quickstyle/simple4" qsCatId="simple" csTypeId="urn:microsoft.com/office/officeart/2005/8/colors/colorful1#1" csCatId="colorful" phldr="1"/>
      <dgm:spPr/>
      <dgm:t>
        <a:bodyPr/>
        <a:lstStyle/>
        <a:p>
          <a:endParaRPr lang="en-IN"/>
        </a:p>
      </dgm:t>
    </dgm:pt>
    <dgm:pt modelId="{88C405E0-4FE9-4735-A7FB-A8ABAAAD7CBB}">
      <dgm:prSet phldrT="[Text]" custT="1"/>
      <dgm:spPr/>
      <dgm:t>
        <a:bodyPr/>
        <a:lstStyle/>
        <a:p>
          <a:r>
            <a:rPr lang="mr-IN" sz="2400" b="1" dirty="0" smtClean="0">
              <a:latin typeface="+mn-lt"/>
              <a:cs typeface="Arial" pitchFamily="34" charset="0"/>
            </a:rPr>
            <a:t>पिक वाण संरक्षण व शेतकरी हक्क कायदा २००१, च्या महत्वाच्या तरतुदी</a:t>
          </a:r>
          <a:endParaRPr lang="en-IN" sz="2400" b="1" dirty="0">
            <a:latin typeface="+mn-lt"/>
            <a:cs typeface="Arial" pitchFamily="34" charset="0"/>
          </a:endParaRPr>
        </a:p>
      </dgm:t>
    </dgm:pt>
    <dgm:pt modelId="{568B345E-0555-4BA6-941F-85351208E8DC}" type="parTrans" cxnId="{BD65C337-3DC8-42AF-AEEA-9C054E6D40C8}">
      <dgm:prSet/>
      <dgm:spPr/>
      <dgm:t>
        <a:bodyPr/>
        <a:lstStyle/>
        <a:p>
          <a:endParaRPr lang="en-IN" sz="1200"/>
        </a:p>
      </dgm:t>
    </dgm:pt>
    <dgm:pt modelId="{E0B8420B-DF6D-4CC8-ABE2-3DE899464F23}" type="sibTrans" cxnId="{BD65C337-3DC8-42AF-AEEA-9C054E6D40C8}">
      <dgm:prSet/>
      <dgm:spPr/>
      <dgm:t>
        <a:bodyPr/>
        <a:lstStyle/>
        <a:p>
          <a:endParaRPr lang="en-IN" sz="1200"/>
        </a:p>
      </dgm:t>
    </dgm:pt>
    <dgm:pt modelId="{3F715BA4-9F82-4D87-BEE1-8FD0152F7D5C}">
      <dgm:prSet phldrT="[Text]" custT="1"/>
      <dgm:spPr/>
      <dgm:t>
        <a:bodyPr/>
        <a:lstStyle/>
        <a:p>
          <a:r>
            <a:rPr lang="mr-IN" sz="1800" b="1" dirty="0" smtClean="0">
              <a:latin typeface="+mn-lt"/>
            </a:rPr>
            <a:t>शेतकऱ्यांचे हक्क</a:t>
          </a:r>
          <a:endParaRPr lang="en-IN" sz="1800" b="1" dirty="0">
            <a:latin typeface="+mn-lt"/>
          </a:endParaRPr>
        </a:p>
      </dgm:t>
    </dgm:pt>
    <dgm:pt modelId="{06F96284-8AA9-4F79-84B9-5818983B724D}" type="parTrans" cxnId="{E9D5814B-F52C-4171-A7D5-0E40BDAF7CA9}">
      <dgm:prSet custT="1"/>
      <dgm:spPr/>
      <dgm:t>
        <a:bodyPr/>
        <a:lstStyle/>
        <a:p>
          <a:endParaRPr lang="en-IN" sz="1600"/>
        </a:p>
      </dgm:t>
    </dgm:pt>
    <dgm:pt modelId="{93E2A9DA-B199-465C-B466-3D32BDEAA8CF}" type="sibTrans" cxnId="{E9D5814B-F52C-4171-A7D5-0E40BDAF7CA9}">
      <dgm:prSet/>
      <dgm:spPr/>
      <dgm:t>
        <a:bodyPr/>
        <a:lstStyle/>
        <a:p>
          <a:endParaRPr lang="en-IN" sz="1200"/>
        </a:p>
      </dgm:t>
    </dgm:pt>
    <dgm:pt modelId="{07C3F9B3-DEA2-42F3-8CF6-A47F50E195B9}">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mr-IN" sz="2400" b="1" dirty="0" smtClean="0">
              <a:latin typeface="+mn-lt"/>
            </a:rPr>
            <a:t>संशोधकाचे हक्क</a:t>
          </a:r>
          <a:endParaRPr lang="en-IN" sz="2400" b="1" dirty="0">
            <a:latin typeface="+mn-lt"/>
          </a:endParaRPr>
        </a:p>
      </dgm:t>
    </dgm:pt>
    <dgm:pt modelId="{B3B2C094-3529-427C-8442-9CF8643A30AA}" type="parTrans" cxnId="{AC272119-5A1A-458E-A535-E08B85625152}">
      <dgm:prSet custT="1"/>
      <dgm:spPr/>
      <dgm:t>
        <a:bodyPr/>
        <a:lstStyle/>
        <a:p>
          <a:endParaRPr lang="en-IN" sz="1600"/>
        </a:p>
      </dgm:t>
    </dgm:pt>
    <dgm:pt modelId="{CDA64B12-1D5F-4C04-B1CE-346E71377A37}" type="sibTrans" cxnId="{AC272119-5A1A-458E-A535-E08B85625152}">
      <dgm:prSet/>
      <dgm:spPr/>
      <dgm:t>
        <a:bodyPr/>
        <a:lstStyle/>
        <a:p>
          <a:endParaRPr lang="en-IN" sz="1200"/>
        </a:p>
      </dgm:t>
    </dgm:pt>
    <dgm:pt modelId="{E76A2423-5B87-47FB-AE2D-80964BF38002}">
      <dgm:prSet phldrT="[Text]" custT="1"/>
      <dgm:spPr/>
      <dgm:t>
        <a:bodyPr/>
        <a:lstStyle/>
        <a:p>
          <a:r>
            <a:rPr lang="mr-IN" sz="2000" b="1" dirty="0" smtClean="0">
              <a:latin typeface="+mn-lt"/>
            </a:rPr>
            <a:t>समुदायाचा हक्क</a:t>
          </a:r>
          <a:endParaRPr lang="en-IN" sz="2000" b="1" dirty="0">
            <a:latin typeface="+mn-lt"/>
          </a:endParaRPr>
        </a:p>
      </dgm:t>
    </dgm:pt>
    <dgm:pt modelId="{013CFEC7-FBC8-48C2-AE54-93490D0D4B9E}" type="parTrans" cxnId="{0AB3A42E-D8DD-4E95-9586-69A35D03F204}">
      <dgm:prSet custT="1"/>
      <dgm:spPr/>
      <dgm:t>
        <a:bodyPr/>
        <a:lstStyle/>
        <a:p>
          <a:endParaRPr lang="en-IN" sz="1600"/>
        </a:p>
      </dgm:t>
    </dgm:pt>
    <dgm:pt modelId="{B6FAE5B2-7C64-4F13-BE7E-CAE1CDE960E5}" type="sibTrans" cxnId="{0AB3A42E-D8DD-4E95-9586-69A35D03F204}">
      <dgm:prSet/>
      <dgm:spPr/>
      <dgm:t>
        <a:bodyPr/>
        <a:lstStyle/>
        <a:p>
          <a:endParaRPr lang="en-IN" sz="1200"/>
        </a:p>
      </dgm:t>
    </dgm:pt>
    <dgm:pt modelId="{F51D1C31-A02D-4C6A-BC46-28C66C0C31AB}">
      <dgm:prSet phldrT="[Text]" custT="1"/>
      <dgm:spPr/>
      <dgm:t>
        <a:bodyPr/>
        <a:lstStyle/>
        <a:p>
          <a:r>
            <a:rPr lang="mr-IN" sz="2400" b="1" dirty="0" smtClean="0">
              <a:latin typeface="+mn-lt"/>
            </a:rPr>
            <a:t>राष्ट्रीय जनुकीय निधी</a:t>
          </a:r>
          <a:endParaRPr lang="en-IN" sz="2400" b="1" dirty="0">
            <a:latin typeface="+mn-lt"/>
          </a:endParaRPr>
        </a:p>
      </dgm:t>
    </dgm:pt>
    <dgm:pt modelId="{F4DB7796-B1AE-4F64-B026-23D1128A102B}" type="parTrans" cxnId="{65CD7195-0C6B-4DEF-A934-14A1817A9504}">
      <dgm:prSet custT="1"/>
      <dgm:spPr/>
      <dgm:t>
        <a:bodyPr/>
        <a:lstStyle/>
        <a:p>
          <a:endParaRPr lang="en-IN" sz="1600"/>
        </a:p>
      </dgm:t>
    </dgm:pt>
    <dgm:pt modelId="{A53B1F69-B042-40B7-B9BF-A8DAD14BDD8E}" type="sibTrans" cxnId="{65CD7195-0C6B-4DEF-A934-14A1817A9504}">
      <dgm:prSet/>
      <dgm:spPr/>
      <dgm:t>
        <a:bodyPr/>
        <a:lstStyle/>
        <a:p>
          <a:endParaRPr lang="en-IN" sz="1200"/>
        </a:p>
      </dgm:t>
    </dgm:pt>
    <dgm:pt modelId="{4407AF6C-E409-4E36-95E8-E6CA3B3E9165}">
      <dgm:prSet phldrT="[Text]" custT="1"/>
      <dgm:spPr/>
      <dgm:t>
        <a:bodyPr/>
        <a:lstStyle/>
        <a:p>
          <a:r>
            <a:rPr lang="mr-IN" sz="2800" b="1" dirty="0" smtClean="0">
              <a:latin typeface="+mn-lt"/>
            </a:rPr>
            <a:t>नफ्यातील वाटा</a:t>
          </a:r>
          <a:endParaRPr lang="en-IN" sz="2800" b="1" dirty="0">
            <a:latin typeface="+mn-lt"/>
          </a:endParaRPr>
        </a:p>
      </dgm:t>
    </dgm:pt>
    <dgm:pt modelId="{2820DB5C-0B08-472F-9CD4-091A0C28E1A2}" type="parTrans" cxnId="{F088F667-8031-48E8-9517-FF3DF083DB33}">
      <dgm:prSet custT="1"/>
      <dgm:spPr/>
      <dgm:t>
        <a:bodyPr/>
        <a:lstStyle/>
        <a:p>
          <a:endParaRPr lang="en-IN" sz="1600"/>
        </a:p>
      </dgm:t>
    </dgm:pt>
    <dgm:pt modelId="{905B6573-0258-4345-83A6-922CEFA9F6FE}" type="sibTrans" cxnId="{F088F667-8031-48E8-9517-FF3DF083DB33}">
      <dgm:prSet/>
      <dgm:spPr/>
      <dgm:t>
        <a:bodyPr/>
        <a:lstStyle/>
        <a:p>
          <a:endParaRPr lang="en-IN" sz="1200"/>
        </a:p>
      </dgm:t>
    </dgm:pt>
    <dgm:pt modelId="{79FDD464-15C8-4FBA-91A8-AD403201BAF3}">
      <dgm:prSet phldrT="[Text]" custT="1"/>
      <dgm:spPr/>
      <dgm:t>
        <a:bodyPr/>
        <a:lstStyle/>
        <a:p>
          <a:r>
            <a:rPr lang="mr-IN" sz="2800" b="1" dirty="0" smtClean="0"/>
            <a:t>अनिवार्य परवाना</a:t>
          </a:r>
          <a:endParaRPr lang="en-IN" sz="2800" b="1" dirty="0">
            <a:latin typeface="+mn-lt"/>
          </a:endParaRPr>
        </a:p>
      </dgm:t>
    </dgm:pt>
    <dgm:pt modelId="{5FB68BD1-0B51-433D-AF0B-05DCBCE7424B}" type="parTrans" cxnId="{E2C9724D-6ECC-4285-B454-DE36AADF3928}">
      <dgm:prSet custT="1"/>
      <dgm:spPr/>
      <dgm:t>
        <a:bodyPr/>
        <a:lstStyle/>
        <a:p>
          <a:endParaRPr lang="en-IN" sz="1600"/>
        </a:p>
      </dgm:t>
    </dgm:pt>
    <dgm:pt modelId="{A67E5518-A0B1-4605-A7A5-50C047C04100}" type="sibTrans" cxnId="{E2C9724D-6ECC-4285-B454-DE36AADF3928}">
      <dgm:prSet/>
      <dgm:spPr/>
      <dgm:t>
        <a:bodyPr/>
        <a:lstStyle/>
        <a:p>
          <a:endParaRPr lang="en-IN" sz="1200"/>
        </a:p>
      </dgm:t>
    </dgm:pt>
    <dgm:pt modelId="{C777A4AC-4B0C-4D38-BAD7-414B808AD965}">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mr-IN" sz="2000" b="1" dirty="0" smtClean="0">
              <a:solidFill>
                <a:schemeClr val="tx1"/>
              </a:solidFill>
              <a:latin typeface="+mn-lt"/>
            </a:rPr>
            <a:t>अपिलीय न्यायाधिकरण</a:t>
          </a:r>
          <a:endParaRPr lang="en-IN" sz="2000" b="1" dirty="0">
            <a:solidFill>
              <a:schemeClr val="tx1"/>
            </a:solidFill>
            <a:latin typeface="+mn-lt"/>
          </a:endParaRPr>
        </a:p>
      </dgm:t>
    </dgm:pt>
    <dgm:pt modelId="{91E41C85-EBC5-4DB7-84DC-2E343C31863D}" type="parTrans" cxnId="{FC1484B1-E0A4-4B71-9D64-2F380235C0FB}">
      <dgm:prSet custT="1"/>
      <dgm:spPr/>
      <dgm:t>
        <a:bodyPr/>
        <a:lstStyle/>
        <a:p>
          <a:endParaRPr lang="en-IN" sz="1600"/>
        </a:p>
      </dgm:t>
    </dgm:pt>
    <dgm:pt modelId="{183281C7-F6AA-4371-8A42-B3D9183F6294}" type="sibTrans" cxnId="{FC1484B1-E0A4-4B71-9D64-2F380235C0FB}">
      <dgm:prSet/>
      <dgm:spPr/>
      <dgm:t>
        <a:bodyPr/>
        <a:lstStyle/>
        <a:p>
          <a:endParaRPr lang="en-IN" sz="1200"/>
        </a:p>
      </dgm:t>
    </dgm:pt>
    <dgm:pt modelId="{EDCF70B8-C8F1-4263-99DE-758B3FE7EB3F}">
      <dgm:prSet phldrT="[Text]" custT="1"/>
      <dgm:spPr/>
      <dgm:t>
        <a:bodyPr/>
        <a:lstStyle/>
        <a:p>
          <a:r>
            <a:rPr lang="mr-IN" sz="1800" b="0" dirty="0" smtClean="0">
              <a:latin typeface="+mn-lt"/>
            </a:rPr>
            <a:t>राष्ट्रीय जनुकीय कोष</a:t>
          </a:r>
          <a:endParaRPr lang="en-IN" sz="1800" b="0" dirty="0">
            <a:latin typeface="+mn-lt"/>
          </a:endParaRPr>
        </a:p>
      </dgm:t>
    </dgm:pt>
    <dgm:pt modelId="{3F728C93-2727-4441-8B31-522019ADC372}" type="parTrans" cxnId="{AA425470-DEC5-4CB9-A28B-CC9F8171B2D7}">
      <dgm:prSet custT="1"/>
      <dgm:spPr/>
      <dgm:t>
        <a:bodyPr/>
        <a:lstStyle/>
        <a:p>
          <a:endParaRPr lang="en-IN" sz="1600"/>
        </a:p>
      </dgm:t>
    </dgm:pt>
    <dgm:pt modelId="{CF100CD4-8931-4C30-990B-C33407CD4DAA}" type="sibTrans" cxnId="{AA425470-DEC5-4CB9-A28B-CC9F8171B2D7}">
      <dgm:prSet/>
      <dgm:spPr/>
      <dgm:t>
        <a:bodyPr/>
        <a:lstStyle/>
        <a:p>
          <a:endParaRPr lang="en-IN" sz="1200"/>
        </a:p>
      </dgm:t>
    </dgm:pt>
    <dgm:pt modelId="{30362782-D3DF-4415-A65A-AC704DEEC72B}">
      <dgm:prSet phldrT="[Text]" custT="1"/>
      <dgm:spPr/>
      <dgm:t>
        <a:bodyPr/>
        <a:lstStyle/>
        <a:p>
          <a:r>
            <a:rPr lang="mr-IN" sz="2000" b="1" dirty="0" smtClean="0">
              <a:latin typeface="+mn-lt"/>
            </a:rPr>
            <a:t>भारतीय पिक वान नियतकालीक</a:t>
          </a:r>
          <a:endParaRPr lang="en-IN" sz="2000" b="1" dirty="0">
            <a:latin typeface="+mn-lt"/>
          </a:endParaRPr>
        </a:p>
      </dgm:t>
    </dgm:pt>
    <dgm:pt modelId="{C08632C0-B06F-48F2-80FB-652F39523DEC}" type="parTrans" cxnId="{7970408E-24DA-4D26-A247-76AA1972FED2}">
      <dgm:prSet custT="1"/>
      <dgm:spPr/>
      <dgm:t>
        <a:bodyPr/>
        <a:lstStyle/>
        <a:p>
          <a:endParaRPr lang="en-IN" sz="1600"/>
        </a:p>
      </dgm:t>
    </dgm:pt>
    <dgm:pt modelId="{2EC4478B-81E7-42AD-B541-57A380573B69}" type="sibTrans" cxnId="{7970408E-24DA-4D26-A247-76AA1972FED2}">
      <dgm:prSet/>
      <dgm:spPr/>
      <dgm:t>
        <a:bodyPr/>
        <a:lstStyle/>
        <a:p>
          <a:endParaRPr lang="en-IN" sz="1200"/>
        </a:p>
      </dgm:t>
    </dgm:pt>
    <dgm:pt modelId="{5AFB5FCA-FDD5-4791-9741-03E621B247F9}">
      <dgm:prSet phldrT="[Text]" custT="1"/>
      <dgm:spPr/>
      <dgm:t>
        <a:bodyPr/>
        <a:lstStyle/>
        <a:p>
          <a:r>
            <a:rPr kumimoji="0" lang="mr-IN" sz="1600" b="1" i="0" u="none" strike="noStrike" cap="none" normalizeH="0" baseline="0" dirty="0" smtClean="0">
              <a:ln/>
              <a:effectLst/>
              <a:latin typeface="Arial Unicode MS" pitchFamily="34" charset="-128"/>
              <a:ea typeface="Arial Unicode MS" pitchFamily="34" charset="-128"/>
              <a:cs typeface="Arial Unicode MS" pitchFamily="34" charset="-128"/>
            </a:rPr>
            <a:t>अधिकारांच्या उल्लंघनाविरूद्ध नकळतपणे केलेल्या चूकांपासून संरक्षण</a:t>
          </a:r>
          <a:endParaRPr lang="en-IN" sz="1600" b="1" dirty="0">
            <a:latin typeface="+mn-lt"/>
          </a:endParaRPr>
        </a:p>
      </dgm:t>
    </dgm:pt>
    <dgm:pt modelId="{51962E64-0100-4250-937E-C686EAF70E94}" type="parTrans" cxnId="{DFE1F3BC-27B7-4AC9-A05D-5B0F97DC152E}">
      <dgm:prSet custT="1"/>
      <dgm:spPr/>
      <dgm:t>
        <a:bodyPr/>
        <a:lstStyle/>
        <a:p>
          <a:endParaRPr lang="en-IN" sz="1600"/>
        </a:p>
      </dgm:t>
    </dgm:pt>
    <dgm:pt modelId="{6DF121C9-54E2-4551-9C76-E6553DC16BC1}" type="sibTrans" cxnId="{DFE1F3BC-27B7-4AC9-A05D-5B0F97DC152E}">
      <dgm:prSet/>
      <dgm:spPr/>
      <dgm:t>
        <a:bodyPr/>
        <a:lstStyle/>
        <a:p>
          <a:endParaRPr lang="en-IN" sz="1200"/>
        </a:p>
      </dgm:t>
    </dgm:pt>
    <dgm:pt modelId="{3A680151-0C3E-4F6A-A4B8-04AEBE6D6C05}">
      <dgm:prSet phldrT="[Text]" custT="1"/>
      <dgm:spPr/>
      <dgm:t>
        <a:bodyPr/>
        <a:lstStyle/>
        <a:p>
          <a:r>
            <a:rPr lang="mr-IN" sz="2000" b="1" i="0" dirty="0" smtClean="0"/>
            <a:t>डीयूएस केंद्र आणि विशेष चाचणी सुविधा </a:t>
          </a:r>
          <a:endParaRPr lang="en-IN" sz="2000" b="1" dirty="0">
            <a:latin typeface="+mn-lt"/>
          </a:endParaRPr>
        </a:p>
      </dgm:t>
    </dgm:pt>
    <dgm:pt modelId="{7E9DFACE-2C20-4ACB-91A9-2B4C7CA1490F}" type="parTrans" cxnId="{29674E51-153A-4E23-A01E-83297D33FFF6}">
      <dgm:prSet custT="1"/>
      <dgm:spPr/>
      <dgm:t>
        <a:bodyPr/>
        <a:lstStyle/>
        <a:p>
          <a:endParaRPr lang="en-IN" sz="1600"/>
        </a:p>
      </dgm:t>
    </dgm:pt>
    <dgm:pt modelId="{5847D327-6038-45B3-8F3A-5675F82006A7}" type="sibTrans" cxnId="{29674E51-153A-4E23-A01E-83297D33FFF6}">
      <dgm:prSet/>
      <dgm:spPr/>
      <dgm:t>
        <a:bodyPr/>
        <a:lstStyle/>
        <a:p>
          <a:endParaRPr lang="en-IN" sz="1200"/>
        </a:p>
      </dgm:t>
    </dgm:pt>
    <dgm:pt modelId="{83145295-9E3C-4978-B39A-8B4DC3E50E65}">
      <dgm:prSet phldrT="[Text]" custT="1"/>
      <dgm:spPr/>
      <dgm:t>
        <a:bodyPr/>
        <a:lstStyle/>
        <a:p>
          <a:r>
            <a:rPr lang="mr-IN" sz="2400" b="0" dirty="0" smtClean="0">
              <a:latin typeface="+mn-lt"/>
            </a:rPr>
            <a:t>सहयोग देश</a:t>
          </a:r>
          <a:endParaRPr lang="en-IN" sz="2400" b="0" dirty="0">
            <a:latin typeface="+mn-lt"/>
          </a:endParaRPr>
        </a:p>
      </dgm:t>
    </dgm:pt>
    <dgm:pt modelId="{7DCC65F8-0E78-46A0-B44C-DE2752723820}" type="parTrans" cxnId="{0F38BA08-CAB3-45E3-ABEB-9D45432DA669}">
      <dgm:prSet custT="1"/>
      <dgm:spPr/>
      <dgm:t>
        <a:bodyPr/>
        <a:lstStyle/>
        <a:p>
          <a:endParaRPr lang="en-IN" sz="1600"/>
        </a:p>
      </dgm:t>
    </dgm:pt>
    <dgm:pt modelId="{CECF63AE-FE5F-4508-B927-3127023BFF6E}" type="sibTrans" cxnId="{0F38BA08-CAB3-45E3-ABEB-9D45432DA669}">
      <dgm:prSet/>
      <dgm:spPr/>
      <dgm:t>
        <a:bodyPr/>
        <a:lstStyle/>
        <a:p>
          <a:endParaRPr lang="en-IN" sz="1200"/>
        </a:p>
      </dgm:t>
    </dgm:pt>
    <dgm:pt modelId="{A2388AF5-2E93-435E-9FAA-F522C9EEF31D}">
      <dgm:prSet phldrT="[Text]" custT="1"/>
      <dgm:spPr/>
      <dgm:t>
        <a:bodyPr/>
        <a:lstStyle/>
        <a:p>
          <a:r>
            <a:rPr kumimoji="0" lang="mr-IN" sz="2400" b="0" i="0" u="none" strike="noStrike" cap="none" normalizeH="0" baseline="0" dirty="0" smtClean="0">
              <a:ln/>
              <a:solidFill>
                <a:schemeClr val="bg1"/>
              </a:solidFill>
              <a:effectLst/>
              <a:latin typeface="Arial Unicode MS" pitchFamily="34" charset="-128"/>
              <a:ea typeface="Arial Unicode MS" pitchFamily="34" charset="-128"/>
              <a:cs typeface="Arial Unicode MS" pitchFamily="34" charset="-128"/>
            </a:rPr>
            <a:t>पीक पैदासकार हक्क </a:t>
          </a:r>
          <a:endParaRPr lang="en-IN" sz="2400" b="1" dirty="0">
            <a:solidFill>
              <a:schemeClr val="bg1"/>
            </a:solidFill>
            <a:latin typeface="+mn-lt"/>
          </a:endParaRPr>
        </a:p>
      </dgm:t>
    </dgm:pt>
    <dgm:pt modelId="{328488FD-A297-4F9E-9F1E-BB0832A7E5C2}" type="parTrans" cxnId="{523AA203-2B37-412A-9E64-BA0BEBF2CA1E}">
      <dgm:prSet custT="1"/>
      <dgm:spPr/>
      <dgm:t>
        <a:bodyPr/>
        <a:lstStyle/>
        <a:p>
          <a:endParaRPr lang="en-IN" sz="1600"/>
        </a:p>
      </dgm:t>
    </dgm:pt>
    <dgm:pt modelId="{E24BB377-3290-41E5-8027-54010AAFA0DD}" type="sibTrans" cxnId="{523AA203-2B37-412A-9E64-BA0BEBF2CA1E}">
      <dgm:prSet/>
      <dgm:spPr/>
      <dgm:t>
        <a:bodyPr/>
        <a:lstStyle/>
        <a:p>
          <a:endParaRPr lang="en-IN" sz="1200"/>
        </a:p>
      </dgm:t>
    </dgm:pt>
    <dgm:pt modelId="{5452237E-2A9D-4A2A-92F5-55C1F82E2576}" type="pres">
      <dgm:prSet presAssocID="{66BB59BA-F3CA-4ED4-82BA-3665C3297B2C}" presName="Name0" presStyleCnt="0">
        <dgm:presLayoutVars>
          <dgm:chMax val="1"/>
          <dgm:dir/>
          <dgm:animLvl val="ctr"/>
          <dgm:resizeHandles val="exact"/>
        </dgm:presLayoutVars>
      </dgm:prSet>
      <dgm:spPr/>
      <dgm:t>
        <a:bodyPr/>
        <a:lstStyle/>
        <a:p>
          <a:endParaRPr lang="en-IN"/>
        </a:p>
      </dgm:t>
    </dgm:pt>
    <dgm:pt modelId="{75FF1F0E-3723-45AB-9A41-F0540EB89200}" type="pres">
      <dgm:prSet presAssocID="{88C405E0-4FE9-4735-A7FB-A8ABAAAD7CBB}" presName="centerShape" presStyleLbl="node0" presStyleIdx="0" presStyleCnt="1" custScaleX="195796" custScaleY="132660"/>
      <dgm:spPr/>
      <dgm:t>
        <a:bodyPr/>
        <a:lstStyle/>
        <a:p>
          <a:endParaRPr lang="en-IN"/>
        </a:p>
      </dgm:t>
    </dgm:pt>
    <dgm:pt modelId="{DB258DD9-B3D0-457D-8698-E0C2585C8EE2}" type="pres">
      <dgm:prSet presAssocID="{06F96284-8AA9-4F79-84B9-5818983B724D}" presName="parTrans" presStyleLbl="sibTrans2D1" presStyleIdx="0" presStyleCnt="13" custScaleX="177786" custScaleY="34545"/>
      <dgm:spPr/>
      <dgm:t>
        <a:bodyPr/>
        <a:lstStyle/>
        <a:p>
          <a:endParaRPr lang="en-IN"/>
        </a:p>
      </dgm:t>
    </dgm:pt>
    <dgm:pt modelId="{E7422E91-ACD2-497E-A81E-5B4F640A27A3}" type="pres">
      <dgm:prSet presAssocID="{06F96284-8AA9-4F79-84B9-5818983B724D}" presName="connectorText" presStyleLbl="sibTrans2D1" presStyleIdx="0" presStyleCnt="13"/>
      <dgm:spPr/>
      <dgm:t>
        <a:bodyPr/>
        <a:lstStyle/>
        <a:p>
          <a:endParaRPr lang="en-IN"/>
        </a:p>
      </dgm:t>
    </dgm:pt>
    <dgm:pt modelId="{4169FD08-69CF-4F29-ACA2-92525B99EA3D}" type="pres">
      <dgm:prSet presAssocID="{3F715BA4-9F82-4D87-BEE1-8FD0152F7D5C}" presName="node" presStyleLbl="node1" presStyleIdx="0" presStyleCnt="13" custScaleX="127933" custScaleY="82473" custRadScaleRad="99524" custRadScaleInc="4420">
        <dgm:presLayoutVars>
          <dgm:bulletEnabled val="1"/>
        </dgm:presLayoutVars>
      </dgm:prSet>
      <dgm:spPr/>
      <dgm:t>
        <a:bodyPr/>
        <a:lstStyle/>
        <a:p>
          <a:endParaRPr lang="en-IN"/>
        </a:p>
      </dgm:t>
    </dgm:pt>
    <dgm:pt modelId="{E9FB8CF1-4819-4827-B6BF-FB39D9731022}" type="pres">
      <dgm:prSet presAssocID="{B3B2C094-3529-427C-8442-9CF8643A30AA}" presName="parTrans" presStyleLbl="sibTrans2D1" presStyleIdx="1" presStyleCnt="13" custScaleX="177785" custScaleY="34545"/>
      <dgm:spPr/>
      <dgm:t>
        <a:bodyPr/>
        <a:lstStyle/>
        <a:p>
          <a:endParaRPr lang="en-IN"/>
        </a:p>
      </dgm:t>
    </dgm:pt>
    <dgm:pt modelId="{D5F49CDF-5D76-4C33-A9C7-662F005A899E}" type="pres">
      <dgm:prSet presAssocID="{B3B2C094-3529-427C-8442-9CF8643A30AA}" presName="connectorText" presStyleLbl="sibTrans2D1" presStyleIdx="1" presStyleCnt="13"/>
      <dgm:spPr/>
      <dgm:t>
        <a:bodyPr/>
        <a:lstStyle/>
        <a:p>
          <a:endParaRPr lang="en-IN"/>
        </a:p>
      </dgm:t>
    </dgm:pt>
    <dgm:pt modelId="{29723079-C182-49CF-95E5-62CB04AEE598}" type="pres">
      <dgm:prSet presAssocID="{07C3F9B3-DEA2-42F3-8CF6-A47F50E195B9}" presName="node" presStyleLbl="node1" presStyleIdx="1" presStyleCnt="13" custScaleX="180748" custScaleY="82676" custRadScaleRad="102847" custRadScaleInc="36266">
        <dgm:presLayoutVars>
          <dgm:bulletEnabled val="1"/>
        </dgm:presLayoutVars>
      </dgm:prSet>
      <dgm:spPr/>
      <dgm:t>
        <a:bodyPr/>
        <a:lstStyle/>
        <a:p>
          <a:endParaRPr lang="en-IN"/>
        </a:p>
      </dgm:t>
    </dgm:pt>
    <dgm:pt modelId="{C58C8A61-0947-4A31-91C2-48C452ECA2CA}" type="pres">
      <dgm:prSet presAssocID="{013CFEC7-FBC8-48C2-AE54-93490D0D4B9E}" presName="parTrans" presStyleLbl="sibTrans2D1" presStyleIdx="2" presStyleCnt="13" custScaleX="177785" custScaleY="34545"/>
      <dgm:spPr/>
      <dgm:t>
        <a:bodyPr/>
        <a:lstStyle/>
        <a:p>
          <a:endParaRPr lang="en-IN"/>
        </a:p>
      </dgm:t>
    </dgm:pt>
    <dgm:pt modelId="{BDB0A225-E466-4EA8-BF96-6157DA7C919D}" type="pres">
      <dgm:prSet presAssocID="{013CFEC7-FBC8-48C2-AE54-93490D0D4B9E}" presName="connectorText" presStyleLbl="sibTrans2D1" presStyleIdx="2" presStyleCnt="13"/>
      <dgm:spPr/>
      <dgm:t>
        <a:bodyPr/>
        <a:lstStyle/>
        <a:p>
          <a:endParaRPr lang="en-IN"/>
        </a:p>
      </dgm:t>
    </dgm:pt>
    <dgm:pt modelId="{FD796E61-5F9F-451F-B9CE-79D2A06114F7}" type="pres">
      <dgm:prSet presAssocID="{E76A2423-5B87-47FB-AE2D-80964BF38002}" presName="node" presStyleLbl="node1" presStyleIdx="2" presStyleCnt="13" custScaleX="198423" custScaleY="86292" custRadScaleRad="105667" custRadScaleInc="36169">
        <dgm:presLayoutVars>
          <dgm:bulletEnabled val="1"/>
        </dgm:presLayoutVars>
      </dgm:prSet>
      <dgm:spPr/>
      <dgm:t>
        <a:bodyPr/>
        <a:lstStyle/>
        <a:p>
          <a:endParaRPr lang="en-IN"/>
        </a:p>
      </dgm:t>
    </dgm:pt>
    <dgm:pt modelId="{016B3B90-782B-43E6-9CE6-7B6B3AAE7EF0}" type="pres">
      <dgm:prSet presAssocID="{F4DB7796-B1AE-4F64-B026-23D1128A102B}" presName="parTrans" presStyleLbl="sibTrans2D1" presStyleIdx="3" presStyleCnt="13" custScaleX="177783" custScaleY="34545"/>
      <dgm:spPr/>
      <dgm:t>
        <a:bodyPr/>
        <a:lstStyle/>
        <a:p>
          <a:endParaRPr lang="en-IN"/>
        </a:p>
      </dgm:t>
    </dgm:pt>
    <dgm:pt modelId="{181687EE-6D0A-47D5-A137-8E06E3C810A2}" type="pres">
      <dgm:prSet presAssocID="{F4DB7796-B1AE-4F64-B026-23D1128A102B}" presName="connectorText" presStyleLbl="sibTrans2D1" presStyleIdx="3" presStyleCnt="13"/>
      <dgm:spPr/>
      <dgm:t>
        <a:bodyPr/>
        <a:lstStyle/>
        <a:p>
          <a:endParaRPr lang="en-IN"/>
        </a:p>
      </dgm:t>
    </dgm:pt>
    <dgm:pt modelId="{65B20365-6658-4B5A-8011-C5A8F94F8F6E}" type="pres">
      <dgm:prSet presAssocID="{F51D1C31-A02D-4C6A-BC46-28C66C0C31AB}" presName="node" presStyleLbl="node1" presStyleIdx="3" presStyleCnt="13" custScaleX="201479" custScaleY="114845" custRadScaleRad="100937" custRadScaleInc="16699">
        <dgm:presLayoutVars>
          <dgm:bulletEnabled val="1"/>
        </dgm:presLayoutVars>
      </dgm:prSet>
      <dgm:spPr/>
      <dgm:t>
        <a:bodyPr/>
        <a:lstStyle/>
        <a:p>
          <a:endParaRPr lang="en-IN"/>
        </a:p>
      </dgm:t>
    </dgm:pt>
    <dgm:pt modelId="{3B903961-92B2-4F47-838D-8162ED9D0290}" type="pres">
      <dgm:prSet presAssocID="{2820DB5C-0B08-472F-9CD4-091A0C28E1A2}" presName="parTrans" presStyleLbl="sibTrans2D1" presStyleIdx="4" presStyleCnt="13" custScaleX="177785" custScaleY="34545"/>
      <dgm:spPr/>
      <dgm:t>
        <a:bodyPr/>
        <a:lstStyle/>
        <a:p>
          <a:endParaRPr lang="en-IN"/>
        </a:p>
      </dgm:t>
    </dgm:pt>
    <dgm:pt modelId="{FEB6DE78-C77A-4FE1-A778-2FA1AF1FA279}" type="pres">
      <dgm:prSet presAssocID="{2820DB5C-0B08-472F-9CD4-091A0C28E1A2}" presName="connectorText" presStyleLbl="sibTrans2D1" presStyleIdx="4" presStyleCnt="13"/>
      <dgm:spPr/>
      <dgm:t>
        <a:bodyPr/>
        <a:lstStyle/>
        <a:p>
          <a:endParaRPr lang="en-IN"/>
        </a:p>
      </dgm:t>
    </dgm:pt>
    <dgm:pt modelId="{BDB10367-E282-405E-9CAA-D8CE83B5157C}" type="pres">
      <dgm:prSet presAssocID="{4407AF6C-E409-4E36-95E8-E6CA3B3E9165}" presName="node" presStyleLbl="node1" presStyleIdx="4" presStyleCnt="13" custScaleX="179016" custScaleY="114845">
        <dgm:presLayoutVars>
          <dgm:bulletEnabled val="1"/>
        </dgm:presLayoutVars>
      </dgm:prSet>
      <dgm:spPr/>
      <dgm:t>
        <a:bodyPr/>
        <a:lstStyle/>
        <a:p>
          <a:endParaRPr lang="en-IN"/>
        </a:p>
      </dgm:t>
    </dgm:pt>
    <dgm:pt modelId="{19B0B037-E975-4A5C-9A0D-E1A0408D134D}" type="pres">
      <dgm:prSet presAssocID="{5FB68BD1-0B51-433D-AF0B-05DCBCE7424B}" presName="parTrans" presStyleLbl="sibTrans2D1" presStyleIdx="5" presStyleCnt="13" custScaleX="177785" custScaleY="34545"/>
      <dgm:spPr/>
      <dgm:t>
        <a:bodyPr/>
        <a:lstStyle/>
        <a:p>
          <a:endParaRPr lang="en-IN"/>
        </a:p>
      </dgm:t>
    </dgm:pt>
    <dgm:pt modelId="{C754E1FF-1435-4BE7-A0C6-16CD0A7E7187}" type="pres">
      <dgm:prSet presAssocID="{5FB68BD1-0B51-433D-AF0B-05DCBCE7424B}" presName="connectorText" presStyleLbl="sibTrans2D1" presStyleIdx="5" presStyleCnt="13"/>
      <dgm:spPr/>
      <dgm:t>
        <a:bodyPr/>
        <a:lstStyle/>
        <a:p>
          <a:endParaRPr lang="en-IN"/>
        </a:p>
      </dgm:t>
    </dgm:pt>
    <dgm:pt modelId="{26332979-CC98-4A3F-B00D-A9C8C5303F18}" type="pres">
      <dgm:prSet presAssocID="{79FDD464-15C8-4FBA-91A8-AD403201BAF3}" presName="node" presStyleLbl="node1" presStyleIdx="5" presStyleCnt="13" custScaleX="171251" custScaleY="99109" custRadScaleRad="100992" custRadScaleInc="-3486">
        <dgm:presLayoutVars>
          <dgm:bulletEnabled val="1"/>
        </dgm:presLayoutVars>
      </dgm:prSet>
      <dgm:spPr/>
      <dgm:t>
        <a:bodyPr/>
        <a:lstStyle/>
        <a:p>
          <a:endParaRPr lang="en-IN"/>
        </a:p>
      </dgm:t>
    </dgm:pt>
    <dgm:pt modelId="{5D79E6A6-56D1-4F59-B31E-1B2EA0D80703}" type="pres">
      <dgm:prSet presAssocID="{91E41C85-EBC5-4DB7-84DC-2E343C31863D}" presName="parTrans" presStyleLbl="sibTrans2D1" presStyleIdx="6" presStyleCnt="13" custScaleX="177786" custScaleY="34545"/>
      <dgm:spPr/>
      <dgm:t>
        <a:bodyPr/>
        <a:lstStyle/>
        <a:p>
          <a:endParaRPr lang="en-IN"/>
        </a:p>
      </dgm:t>
    </dgm:pt>
    <dgm:pt modelId="{8DE32082-D82F-4CAD-B4BB-D76E6254AD90}" type="pres">
      <dgm:prSet presAssocID="{91E41C85-EBC5-4DB7-84DC-2E343C31863D}" presName="connectorText" presStyleLbl="sibTrans2D1" presStyleIdx="6" presStyleCnt="13"/>
      <dgm:spPr/>
      <dgm:t>
        <a:bodyPr/>
        <a:lstStyle/>
        <a:p>
          <a:endParaRPr lang="en-IN"/>
        </a:p>
      </dgm:t>
    </dgm:pt>
    <dgm:pt modelId="{8C7A36C9-BC64-4B83-8774-A06B7348BD07}" type="pres">
      <dgm:prSet presAssocID="{C777A4AC-4B0C-4D38-BAD7-414B808AD965}" presName="node" presStyleLbl="node1" presStyleIdx="6" presStyleCnt="13" custScaleX="156259" custScaleY="124016" custRadScaleRad="103404" custRadScaleInc="-18366">
        <dgm:presLayoutVars>
          <dgm:bulletEnabled val="1"/>
        </dgm:presLayoutVars>
      </dgm:prSet>
      <dgm:spPr/>
      <dgm:t>
        <a:bodyPr/>
        <a:lstStyle/>
        <a:p>
          <a:endParaRPr lang="en-IN"/>
        </a:p>
      </dgm:t>
    </dgm:pt>
    <dgm:pt modelId="{72D1AE1A-A0A0-4E9A-880B-725E03A603D4}" type="pres">
      <dgm:prSet presAssocID="{3F728C93-2727-4441-8B31-522019ADC372}" presName="parTrans" presStyleLbl="sibTrans2D1" presStyleIdx="7" presStyleCnt="13" custScaleX="177785" custScaleY="34545"/>
      <dgm:spPr/>
      <dgm:t>
        <a:bodyPr/>
        <a:lstStyle/>
        <a:p>
          <a:endParaRPr lang="en-IN"/>
        </a:p>
      </dgm:t>
    </dgm:pt>
    <dgm:pt modelId="{B93C35DE-DAE5-40FF-A63D-2F7F83DB1295}" type="pres">
      <dgm:prSet presAssocID="{3F728C93-2727-4441-8B31-522019ADC372}" presName="connectorText" presStyleLbl="sibTrans2D1" presStyleIdx="7" presStyleCnt="13"/>
      <dgm:spPr/>
      <dgm:t>
        <a:bodyPr/>
        <a:lstStyle/>
        <a:p>
          <a:endParaRPr lang="en-IN"/>
        </a:p>
      </dgm:t>
    </dgm:pt>
    <dgm:pt modelId="{99F478AD-CA1B-4DDE-AC39-935BF9C8EF75}" type="pres">
      <dgm:prSet presAssocID="{EDCF70B8-C8F1-4263-99DE-758B3FE7EB3F}" presName="node" presStyleLbl="node1" presStyleIdx="7" presStyleCnt="13" custScaleX="104419" custScaleY="84994">
        <dgm:presLayoutVars>
          <dgm:bulletEnabled val="1"/>
        </dgm:presLayoutVars>
      </dgm:prSet>
      <dgm:spPr/>
      <dgm:t>
        <a:bodyPr/>
        <a:lstStyle/>
        <a:p>
          <a:endParaRPr lang="en-IN"/>
        </a:p>
      </dgm:t>
    </dgm:pt>
    <dgm:pt modelId="{8F4B6E76-B045-4669-9330-4FD8A3A97D5B}" type="pres">
      <dgm:prSet presAssocID="{C08632C0-B06F-48F2-80FB-652F39523DEC}" presName="parTrans" presStyleLbl="sibTrans2D1" presStyleIdx="8" presStyleCnt="13" custScaleX="177785" custScaleY="34545"/>
      <dgm:spPr/>
      <dgm:t>
        <a:bodyPr/>
        <a:lstStyle/>
        <a:p>
          <a:endParaRPr lang="en-IN"/>
        </a:p>
      </dgm:t>
    </dgm:pt>
    <dgm:pt modelId="{3692B4DE-0C87-4C54-9AFE-DA92BC70F28A}" type="pres">
      <dgm:prSet presAssocID="{C08632C0-B06F-48F2-80FB-652F39523DEC}" presName="connectorText" presStyleLbl="sibTrans2D1" presStyleIdx="8" presStyleCnt="13"/>
      <dgm:spPr/>
      <dgm:t>
        <a:bodyPr/>
        <a:lstStyle/>
        <a:p>
          <a:endParaRPr lang="en-IN"/>
        </a:p>
      </dgm:t>
    </dgm:pt>
    <dgm:pt modelId="{D21458DA-779E-493F-8FE0-5E2C9BBA0782}" type="pres">
      <dgm:prSet presAssocID="{30362782-D3DF-4415-A65A-AC704DEEC72B}" presName="node" presStyleLbl="node1" presStyleIdx="8" presStyleCnt="13" custScaleX="192163" custScaleY="58934">
        <dgm:presLayoutVars>
          <dgm:bulletEnabled val="1"/>
        </dgm:presLayoutVars>
      </dgm:prSet>
      <dgm:spPr/>
      <dgm:t>
        <a:bodyPr/>
        <a:lstStyle/>
        <a:p>
          <a:endParaRPr lang="en-IN"/>
        </a:p>
      </dgm:t>
    </dgm:pt>
    <dgm:pt modelId="{D900F7BD-7C79-4206-8130-9CDAFD3D1CE9}" type="pres">
      <dgm:prSet presAssocID="{51962E64-0100-4250-937E-C686EAF70E94}" presName="parTrans" presStyleLbl="sibTrans2D1" presStyleIdx="9" presStyleCnt="13" custScaleX="177784" custScaleY="34545"/>
      <dgm:spPr/>
      <dgm:t>
        <a:bodyPr/>
        <a:lstStyle/>
        <a:p>
          <a:endParaRPr lang="en-IN"/>
        </a:p>
      </dgm:t>
    </dgm:pt>
    <dgm:pt modelId="{661E61F9-2113-4C61-80A5-C422F77AC73B}" type="pres">
      <dgm:prSet presAssocID="{51962E64-0100-4250-937E-C686EAF70E94}" presName="connectorText" presStyleLbl="sibTrans2D1" presStyleIdx="9" presStyleCnt="13"/>
      <dgm:spPr/>
      <dgm:t>
        <a:bodyPr/>
        <a:lstStyle/>
        <a:p>
          <a:endParaRPr lang="en-IN"/>
        </a:p>
      </dgm:t>
    </dgm:pt>
    <dgm:pt modelId="{B48E88A2-665F-41E1-AB2C-30EF5AEEE18A}" type="pres">
      <dgm:prSet presAssocID="{5AFB5FCA-FDD5-4791-9741-03E621B247F9}" presName="node" presStyleLbl="node1" presStyleIdx="9" presStyleCnt="13" custScaleX="207359" custScaleY="90093" custRadScaleRad="106693" custRadScaleInc="22771">
        <dgm:presLayoutVars>
          <dgm:bulletEnabled val="1"/>
        </dgm:presLayoutVars>
      </dgm:prSet>
      <dgm:spPr/>
      <dgm:t>
        <a:bodyPr/>
        <a:lstStyle/>
        <a:p>
          <a:endParaRPr lang="en-IN"/>
        </a:p>
      </dgm:t>
    </dgm:pt>
    <dgm:pt modelId="{937F6862-2C4D-4C2A-BDC1-0664730925BA}" type="pres">
      <dgm:prSet presAssocID="{7E9DFACE-2C20-4ACB-91A9-2B4C7CA1490F}" presName="parTrans" presStyleLbl="sibTrans2D1" presStyleIdx="10" presStyleCnt="13" custScaleX="177785" custScaleY="34545"/>
      <dgm:spPr/>
      <dgm:t>
        <a:bodyPr/>
        <a:lstStyle/>
        <a:p>
          <a:endParaRPr lang="en-IN"/>
        </a:p>
      </dgm:t>
    </dgm:pt>
    <dgm:pt modelId="{07FABE43-6E10-416D-8E65-EEB3060E91CA}" type="pres">
      <dgm:prSet presAssocID="{7E9DFACE-2C20-4ACB-91A9-2B4C7CA1490F}" presName="connectorText" presStyleLbl="sibTrans2D1" presStyleIdx="10" presStyleCnt="13"/>
      <dgm:spPr/>
      <dgm:t>
        <a:bodyPr/>
        <a:lstStyle/>
        <a:p>
          <a:endParaRPr lang="en-IN"/>
        </a:p>
      </dgm:t>
    </dgm:pt>
    <dgm:pt modelId="{21C53B7E-4193-466B-9D66-F4E68A189B56}" type="pres">
      <dgm:prSet presAssocID="{3A680151-0C3E-4F6A-A4B8-04AEBE6D6C05}" presName="node" presStyleLbl="node1" presStyleIdx="10" presStyleCnt="13" custScaleX="245865" custScaleY="95003" custRadScaleRad="108763" custRadScaleInc="-12398">
        <dgm:presLayoutVars>
          <dgm:bulletEnabled val="1"/>
        </dgm:presLayoutVars>
      </dgm:prSet>
      <dgm:spPr/>
      <dgm:t>
        <a:bodyPr/>
        <a:lstStyle/>
        <a:p>
          <a:endParaRPr lang="en-IN"/>
        </a:p>
      </dgm:t>
    </dgm:pt>
    <dgm:pt modelId="{8DC71876-7269-457A-80EB-90A53491CAFB}" type="pres">
      <dgm:prSet presAssocID="{7DCC65F8-0E78-46A0-B44C-DE2752723820}" presName="parTrans" presStyleLbl="sibTrans2D1" presStyleIdx="11" presStyleCnt="13" custScaleX="177785" custScaleY="34545"/>
      <dgm:spPr/>
      <dgm:t>
        <a:bodyPr/>
        <a:lstStyle/>
        <a:p>
          <a:endParaRPr lang="en-IN"/>
        </a:p>
      </dgm:t>
    </dgm:pt>
    <dgm:pt modelId="{E0B3111B-D8A4-4E0F-84A5-FC3211CBF9C9}" type="pres">
      <dgm:prSet presAssocID="{7DCC65F8-0E78-46A0-B44C-DE2752723820}" presName="connectorText" presStyleLbl="sibTrans2D1" presStyleIdx="11" presStyleCnt="13"/>
      <dgm:spPr/>
      <dgm:t>
        <a:bodyPr/>
        <a:lstStyle/>
        <a:p>
          <a:endParaRPr lang="en-IN"/>
        </a:p>
      </dgm:t>
    </dgm:pt>
    <dgm:pt modelId="{1E2B2479-C46D-4EC6-8284-35F31E6B4E14}" type="pres">
      <dgm:prSet presAssocID="{83145295-9E3C-4978-B39A-8B4DC3E50E65}" presName="node" presStyleLbl="node1" presStyleIdx="11" presStyleCnt="13" custScaleX="173331" custScaleY="70797">
        <dgm:presLayoutVars>
          <dgm:bulletEnabled val="1"/>
        </dgm:presLayoutVars>
      </dgm:prSet>
      <dgm:spPr/>
      <dgm:t>
        <a:bodyPr/>
        <a:lstStyle/>
        <a:p>
          <a:endParaRPr lang="en-IN"/>
        </a:p>
      </dgm:t>
    </dgm:pt>
    <dgm:pt modelId="{E7DC1D55-3CCD-4426-B893-10F25E50691B}" type="pres">
      <dgm:prSet presAssocID="{328488FD-A297-4F9E-9F1E-BB0832A7E5C2}" presName="parTrans" presStyleLbl="sibTrans2D1" presStyleIdx="12" presStyleCnt="13" custScaleX="177785" custScaleY="34545"/>
      <dgm:spPr/>
      <dgm:t>
        <a:bodyPr/>
        <a:lstStyle/>
        <a:p>
          <a:endParaRPr lang="en-IN"/>
        </a:p>
      </dgm:t>
    </dgm:pt>
    <dgm:pt modelId="{7B355E34-3DB8-493D-8A5E-AAC49AFE00CF}" type="pres">
      <dgm:prSet presAssocID="{328488FD-A297-4F9E-9F1E-BB0832A7E5C2}" presName="connectorText" presStyleLbl="sibTrans2D1" presStyleIdx="12" presStyleCnt="13"/>
      <dgm:spPr/>
      <dgm:t>
        <a:bodyPr/>
        <a:lstStyle/>
        <a:p>
          <a:endParaRPr lang="en-IN"/>
        </a:p>
      </dgm:t>
    </dgm:pt>
    <dgm:pt modelId="{4BDBC0D7-6B6B-40C5-9D6C-B585AB98FC80}" type="pres">
      <dgm:prSet presAssocID="{A2388AF5-2E93-435E-9FAA-F522C9EEF31D}" presName="node" presStyleLbl="node1" presStyleIdx="12" presStyleCnt="13" custScaleX="209598" custScaleY="88503" custRadScaleRad="105015" custRadScaleInc="-43150">
        <dgm:presLayoutVars>
          <dgm:bulletEnabled val="1"/>
        </dgm:presLayoutVars>
      </dgm:prSet>
      <dgm:spPr/>
      <dgm:t>
        <a:bodyPr/>
        <a:lstStyle/>
        <a:p>
          <a:endParaRPr lang="en-IN"/>
        </a:p>
      </dgm:t>
    </dgm:pt>
  </dgm:ptLst>
  <dgm:cxnLst>
    <dgm:cxn modelId="{04DE382D-CEF7-4C52-83CB-718A2B7F0E68}" type="presOf" srcId="{E76A2423-5B87-47FB-AE2D-80964BF38002}" destId="{FD796E61-5F9F-451F-B9CE-79D2A06114F7}" srcOrd="0" destOrd="0" presId="urn:microsoft.com/office/officeart/2005/8/layout/radial5"/>
    <dgm:cxn modelId="{E2C9724D-6ECC-4285-B454-DE36AADF3928}" srcId="{88C405E0-4FE9-4735-A7FB-A8ABAAAD7CBB}" destId="{79FDD464-15C8-4FBA-91A8-AD403201BAF3}" srcOrd="5" destOrd="0" parTransId="{5FB68BD1-0B51-433D-AF0B-05DCBCE7424B}" sibTransId="{A67E5518-A0B1-4605-A7A5-50C047C04100}"/>
    <dgm:cxn modelId="{0F38BA08-CAB3-45E3-ABEB-9D45432DA669}" srcId="{88C405E0-4FE9-4735-A7FB-A8ABAAAD7CBB}" destId="{83145295-9E3C-4978-B39A-8B4DC3E50E65}" srcOrd="11" destOrd="0" parTransId="{7DCC65F8-0E78-46A0-B44C-DE2752723820}" sibTransId="{CECF63AE-FE5F-4508-B927-3127023BFF6E}"/>
    <dgm:cxn modelId="{D0513880-4B7F-4D17-83A4-602ACBCA66AA}" type="presOf" srcId="{06F96284-8AA9-4F79-84B9-5818983B724D}" destId="{DB258DD9-B3D0-457D-8698-E0C2585C8EE2}" srcOrd="0" destOrd="0" presId="urn:microsoft.com/office/officeart/2005/8/layout/radial5"/>
    <dgm:cxn modelId="{2D2F918C-44CC-4E79-A80E-9631176B02E4}" type="presOf" srcId="{7E9DFACE-2C20-4ACB-91A9-2B4C7CA1490F}" destId="{937F6862-2C4D-4C2A-BDC1-0664730925BA}" srcOrd="0" destOrd="0" presId="urn:microsoft.com/office/officeart/2005/8/layout/radial5"/>
    <dgm:cxn modelId="{329FCC01-0C6D-4B71-B7B6-EB69804EC4F7}" type="presOf" srcId="{3F728C93-2727-4441-8B31-522019ADC372}" destId="{72D1AE1A-A0A0-4E9A-880B-725E03A603D4}" srcOrd="0" destOrd="0" presId="urn:microsoft.com/office/officeart/2005/8/layout/radial5"/>
    <dgm:cxn modelId="{0A1168DC-9B85-4CBB-9E94-096679D82910}" type="presOf" srcId="{C777A4AC-4B0C-4D38-BAD7-414B808AD965}" destId="{8C7A36C9-BC64-4B83-8774-A06B7348BD07}" srcOrd="0" destOrd="0" presId="urn:microsoft.com/office/officeart/2005/8/layout/radial5"/>
    <dgm:cxn modelId="{696DBB61-55E2-4D47-9D30-A9BB71E30EE0}" type="presOf" srcId="{51962E64-0100-4250-937E-C686EAF70E94}" destId="{D900F7BD-7C79-4206-8130-9CDAFD3D1CE9}" srcOrd="0" destOrd="0" presId="urn:microsoft.com/office/officeart/2005/8/layout/radial5"/>
    <dgm:cxn modelId="{FE7D1136-0EA3-439B-8116-093ACA8B9E63}" type="presOf" srcId="{013CFEC7-FBC8-48C2-AE54-93490D0D4B9E}" destId="{BDB0A225-E466-4EA8-BF96-6157DA7C919D}" srcOrd="1" destOrd="0" presId="urn:microsoft.com/office/officeart/2005/8/layout/radial5"/>
    <dgm:cxn modelId="{052B8D05-C871-4AF0-87F7-693E9AEC5404}" type="presOf" srcId="{06F96284-8AA9-4F79-84B9-5818983B724D}" destId="{E7422E91-ACD2-497E-A81E-5B4F640A27A3}" srcOrd="1" destOrd="0" presId="urn:microsoft.com/office/officeart/2005/8/layout/radial5"/>
    <dgm:cxn modelId="{BD65C337-3DC8-42AF-AEEA-9C054E6D40C8}" srcId="{66BB59BA-F3CA-4ED4-82BA-3665C3297B2C}" destId="{88C405E0-4FE9-4735-A7FB-A8ABAAAD7CBB}" srcOrd="0" destOrd="0" parTransId="{568B345E-0555-4BA6-941F-85351208E8DC}" sibTransId="{E0B8420B-DF6D-4CC8-ABE2-3DE899464F23}"/>
    <dgm:cxn modelId="{062F4502-3D95-4855-A2F1-D875AF393555}" type="presOf" srcId="{91E41C85-EBC5-4DB7-84DC-2E343C31863D}" destId="{8DE32082-D82F-4CAD-B4BB-D76E6254AD90}" srcOrd="1" destOrd="0" presId="urn:microsoft.com/office/officeart/2005/8/layout/radial5"/>
    <dgm:cxn modelId="{8881277A-932B-43E0-A5FD-16F306276B86}" type="presOf" srcId="{B3B2C094-3529-427C-8442-9CF8643A30AA}" destId="{D5F49CDF-5D76-4C33-A9C7-662F005A899E}" srcOrd="1" destOrd="0" presId="urn:microsoft.com/office/officeart/2005/8/layout/radial5"/>
    <dgm:cxn modelId="{942F5F71-4410-4454-97B6-D3905DB3795E}" type="presOf" srcId="{328488FD-A297-4F9E-9F1E-BB0832A7E5C2}" destId="{E7DC1D55-3CCD-4426-B893-10F25E50691B}" srcOrd="0" destOrd="0" presId="urn:microsoft.com/office/officeart/2005/8/layout/radial5"/>
    <dgm:cxn modelId="{7970408E-24DA-4D26-A247-76AA1972FED2}" srcId="{88C405E0-4FE9-4735-A7FB-A8ABAAAD7CBB}" destId="{30362782-D3DF-4415-A65A-AC704DEEC72B}" srcOrd="8" destOrd="0" parTransId="{C08632C0-B06F-48F2-80FB-652F39523DEC}" sibTransId="{2EC4478B-81E7-42AD-B541-57A380573B69}"/>
    <dgm:cxn modelId="{20EE9B8C-A41F-4ACD-84D3-73195EC6913D}" type="presOf" srcId="{F4DB7796-B1AE-4F64-B026-23D1128A102B}" destId="{181687EE-6D0A-47D5-A137-8E06E3C810A2}" srcOrd="1" destOrd="0" presId="urn:microsoft.com/office/officeart/2005/8/layout/radial5"/>
    <dgm:cxn modelId="{EB542D86-05BA-4063-A991-326D9024F373}" type="presOf" srcId="{013CFEC7-FBC8-48C2-AE54-93490D0D4B9E}" destId="{C58C8A61-0947-4A31-91C2-48C452ECA2CA}" srcOrd="0" destOrd="0" presId="urn:microsoft.com/office/officeart/2005/8/layout/radial5"/>
    <dgm:cxn modelId="{FC1484B1-E0A4-4B71-9D64-2F380235C0FB}" srcId="{88C405E0-4FE9-4735-A7FB-A8ABAAAD7CBB}" destId="{C777A4AC-4B0C-4D38-BAD7-414B808AD965}" srcOrd="6" destOrd="0" parTransId="{91E41C85-EBC5-4DB7-84DC-2E343C31863D}" sibTransId="{183281C7-F6AA-4371-8A42-B3D9183F6294}"/>
    <dgm:cxn modelId="{F756875A-26E6-4C8F-9C0C-5402CFBCBCE4}" type="presOf" srcId="{3A680151-0C3E-4F6A-A4B8-04AEBE6D6C05}" destId="{21C53B7E-4193-466B-9D66-F4E68A189B56}" srcOrd="0" destOrd="0" presId="urn:microsoft.com/office/officeart/2005/8/layout/radial5"/>
    <dgm:cxn modelId="{523AA203-2B37-412A-9E64-BA0BEBF2CA1E}" srcId="{88C405E0-4FE9-4735-A7FB-A8ABAAAD7CBB}" destId="{A2388AF5-2E93-435E-9FAA-F522C9EEF31D}" srcOrd="12" destOrd="0" parTransId="{328488FD-A297-4F9E-9F1E-BB0832A7E5C2}" sibTransId="{E24BB377-3290-41E5-8027-54010AAFA0DD}"/>
    <dgm:cxn modelId="{0A5469F6-04F6-40CD-9187-A663201ED774}" type="presOf" srcId="{88C405E0-4FE9-4735-A7FB-A8ABAAAD7CBB}" destId="{75FF1F0E-3723-45AB-9A41-F0540EB89200}" srcOrd="0" destOrd="0" presId="urn:microsoft.com/office/officeart/2005/8/layout/radial5"/>
    <dgm:cxn modelId="{8AFD54D3-32E6-4DC1-8505-143D09A34A43}" type="presOf" srcId="{A2388AF5-2E93-435E-9FAA-F522C9EEF31D}" destId="{4BDBC0D7-6B6B-40C5-9D6C-B585AB98FC80}" srcOrd="0" destOrd="0" presId="urn:microsoft.com/office/officeart/2005/8/layout/radial5"/>
    <dgm:cxn modelId="{29674E51-153A-4E23-A01E-83297D33FFF6}" srcId="{88C405E0-4FE9-4735-A7FB-A8ABAAAD7CBB}" destId="{3A680151-0C3E-4F6A-A4B8-04AEBE6D6C05}" srcOrd="10" destOrd="0" parTransId="{7E9DFACE-2C20-4ACB-91A9-2B4C7CA1490F}" sibTransId="{5847D327-6038-45B3-8F3A-5675F82006A7}"/>
    <dgm:cxn modelId="{DFFCE3EB-A6A2-4D37-B3F7-320D68AC07A3}" type="presOf" srcId="{3F715BA4-9F82-4D87-BEE1-8FD0152F7D5C}" destId="{4169FD08-69CF-4F29-ACA2-92525B99EA3D}" srcOrd="0" destOrd="0" presId="urn:microsoft.com/office/officeart/2005/8/layout/radial5"/>
    <dgm:cxn modelId="{F367CBCF-5D2F-445E-95ED-58588393A0B0}" type="presOf" srcId="{C08632C0-B06F-48F2-80FB-652F39523DEC}" destId="{8F4B6E76-B045-4669-9330-4FD8A3A97D5B}" srcOrd="0" destOrd="0" presId="urn:microsoft.com/office/officeart/2005/8/layout/radial5"/>
    <dgm:cxn modelId="{2CAEC1F1-63A9-4E50-9EFC-5361546EF8BF}" type="presOf" srcId="{7E9DFACE-2C20-4ACB-91A9-2B4C7CA1490F}" destId="{07FABE43-6E10-416D-8E65-EEB3060E91CA}" srcOrd="1" destOrd="0" presId="urn:microsoft.com/office/officeart/2005/8/layout/radial5"/>
    <dgm:cxn modelId="{AC272119-5A1A-458E-A535-E08B85625152}" srcId="{88C405E0-4FE9-4735-A7FB-A8ABAAAD7CBB}" destId="{07C3F9B3-DEA2-42F3-8CF6-A47F50E195B9}" srcOrd="1" destOrd="0" parTransId="{B3B2C094-3529-427C-8442-9CF8643A30AA}" sibTransId="{CDA64B12-1D5F-4C04-B1CE-346E71377A37}"/>
    <dgm:cxn modelId="{ADB1E4AD-C992-445A-8294-BB857426E7C8}" type="presOf" srcId="{5AFB5FCA-FDD5-4791-9741-03E621B247F9}" destId="{B48E88A2-665F-41E1-AB2C-30EF5AEEE18A}" srcOrd="0" destOrd="0" presId="urn:microsoft.com/office/officeart/2005/8/layout/radial5"/>
    <dgm:cxn modelId="{EE2ED087-556C-4092-A038-08DEB8853541}" type="presOf" srcId="{C08632C0-B06F-48F2-80FB-652F39523DEC}" destId="{3692B4DE-0C87-4C54-9AFE-DA92BC70F28A}" srcOrd="1" destOrd="0" presId="urn:microsoft.com/office/officeart/2005/8/layout/radial5"/>
    <dgm:cxn modelId="{5CB88B7D-BC53-42C2-B207-505E4236BA47}" type="presOf" srcId="{5FB68BD1-0B51-433D-AF0B-05DCBCE7424B}" destId="{C754E1FF-1435-4BE7-A0C6-16CD0A7E7187}" srcOrd="1" destOrd="0" presId="urn:microsoft.com/office/officeart/2005/8/layout/radial5"/>
    <dgm:cxn modelId="{3176D4BE-2D5D-4E63-80BF-A74F7A5FF5DE}" type="presOf" srcId="{4407AF6C-E409-4E36-95E8-E6CA3B3E9165}" destId="{BDB10367-E282-405E-9CAA-D8CE83B5157C}" srcOrd="0" destOrd="0" presId="urn:microsoft.com/office/officeart/2005/8/layout/radial5"/>
    <dgm:cxn modelId="{E6B70563-4F42-4DB1-B019-187B836D8747}" type="presOf" srcId="{2820DB5C-0B08-472F-9CD4-091A0C28E1A2}" destId="{3B903961-92B2-4F47-838D-8162ED9D0290}" srcOrd="0" destOrd="0" presId="urn:microsoft.com/office/officeart/2005/8/layout/radial5"/>
    <dgm:cxn modelId="{C3C9D61F-2CD9-42B2-AF07-F19840AF9293}" type="presOf" srcId="{F4DB7796-B1AE-4F64-B026-23D1128A102B}" destId="{016B3B90-782B-43E6-9CE6-7B6B3AAE7EF0}" srcOrd="0" destOrd="0" presId="urn:microsoft.com/office/officeart/2005/8/layout/radial5"/>
    <dgm:cxn modelId="{65CD7195-0C6B-4DEF-A934-14A1817A9504}" srcId="{88C405E0-4FE9-4735-A7FB-A8ABAAAD7CBB}" destId="{F51D1C31-A02D-4C6A-BC46-28C66C0C31AB}" srcOrd="3" destOrd="0" parTransId="{F4DB7796-B1AE-4F64-B026-23D1128A102B}" sibTransId="{A53B1F69-B042-40B7-B9BF-A8DAD14BDD8E}"/>
    <dgm:cxn modelId="{5788D4F2-AE5E-4BD5-9F8C-A0C7FE0CE368}" type="presOf" srcId="{3F728C93-2727-4441-8B31-522019ADC372}" destId="{B93C35DE-DAE5-40FF-A63D-2F7F83DB1295}" srcOrd="1" destOrd="0" presId="urn:microsoft.com/office/officeart/2005/8/layout/radial5"/>
    <dgm:cxn modelId="{0AB3A42E-D8DD-4E95-9586-69A35D03F204}" srcId="{88C405E0-4FE9-4735-A7FB-A8ABAAAD7CBB}" destId="{E76A2423-5B87-47FB-AE2D-80964BF38002}" srcOrd="2" destOrd="0" parTransId="{013CFEC7-FBC8-48C2-AE54-93490D0D4B9E}" sibTransId="{B6FAE5B2-7C64-4F13-BE7E-CAE1CDE960E5}"/>
    <dgm:cxn modelId="{55EE109A-C9A3-445F-9CEE-81FC0CAD38C2}" type="presOf" srcId="{2820DB5C-0B08-472F-9CD4-091A0C28E1A2}" destId="{FEB6DE78-C77A-4FE1-A778-2FA1AF1FA279}" srcOrd="1" destOrd="0" presId="urn:microsoft.com/office/officeart/2005/8/layout/radial5"/>
    <dgm:cxn modelId="{98D69AEF-1A6D-490C-9F3F-692399104FEC}" type="presOf" srcId="{51962E64-0100-4250-937E-C686EAF70E94}" destId="{661E61F9-2113-4C61-80A5-C422F77AC73B}" srcOrd="1" destOrd="0" presId="urn:microsoft.com/office/officeart/2005/8/layout/radial5"/>
    <dgm:cxn modelId="{00493B9B-3DE5-4E60-AA9D-02BFB9BABE4F}" type="presOf" srcId="{79FDD464-15C8-4FBA-91A8-AD403201BAF3}" destId="{26332979-CC98-4A3F-B00D-A9C8C5303F18}" srcOrd="0" destOrd="0" presId="urn:microsoft.com/office/officeart/2005/8/layout/radial5"/>
    <dgm:cxn modelId="{A00D356F-651B-4ADE-B9A6-5E4E7228024C}" type="presOf" srcId="{91E41C85-EBC5-4DB7-84DC-2E343C31863D}" destId="{5D79E6A6-56D1-4F59-B31E-1B2EA0D80703}" srcOrd="0" destOrd="0" presId="urn:microsoft.com/office/officeart/2005/8/layout/radial5"/>
    <dgm:cxn modelId="{E9434883-53B5-4A2F-B17C-B7FBCB29C583}" type="presOf" srcId="{5FB68BD1-0B51-433D-AF0B-05DCBCE7424B}" destId="{19B0B037-E975-4A5C-9A0D-E1A0408D134D}" srcOrd="0" destOrd="0" presId="urn:microsoft.com/office/officeart/2005/8/layout/radial5"/>
    <dgm:cxn modelId="{DB8CE00E-48E9-4AAD-A8C5-52B033D06F21}" type="presOf" srcId="{07C3F9B3-DEA2-42F3-8CF6-A47F50E195B9}" destId="{29723079-C182-49CF-95E5-62CB04AEE598}" srcOrd="0" destOrd="0" presId="urn:microsoft.com/office/officeart/2005/8/layout/radial5"/>
    <dgm:cxn modelId="{CE594A2E-D4DF-4DF1-9BBC-0891235D4D3D}" type="presOf" srcId="{7DCC65F8-0E78-46A0-B44C-DE2752723820}" destId="{E0B3111B-D8A4-4E0F-84A5-FC3211CBF9C9}" srcOrd="1" destOrd="0" presId="urn:microsoft.com/office/officeart/2005/8/layout/radial5"/>
    <dgm:cxn modelId="{7F19E8A9-94F8-4454-94F0-9EF743AD10F3}" type="presOf" srcId="{EDCF70B8-C8F1-4263-99DE-758B3FE7EB3F}" destId="{99F478AD-CA1B-4DDE-AC39-935BF9C8EF75}" srcOrd="0" destOrd="0" presId="urn:microsoft.com/office/officeart/2005/8/layout/radial5"/>
    <dgm:cxn modelId="{E9D5814B-F52C-4171-A7D5-0E40BDAF7CA9}" srcId="{88C405E0-4FE9-4735-A7FB-A8ABAAAD7CBB}" destId="{3F715BA4-9F82-4D87-BEE1-8FD0152F7D5C}" srcOrd="0" destOrd="0" parTransId="{06F96284-8AA9-4F79-84B9-5818983B724D}" sibTransId="{93E2A9DA-B199-465C-B466-3D32BDEAA8CF}"/>
    <dgm:cxn modelId="{46E39A19-A550-4366-8EAC-E86F2761D86E}" type="presOf" srcId="{328488FD-A297-4F9E-9F1E-BB0832A7E5C2}" destId="{7B355E34-3DB8-493D-8A5E-AAC49AFE00CF}" srcOrd="1" destOrd="0" presId="urn:microsoft.com/office/officeart/2005/8/layout/radial5"/>
    <dgm:cxn modelId="{17DD00DA-639D-4430-BAFA-D148CC21F12F}" type="presOf" srcId="{83145295-9E3C-4978-B39A-8B4DC3E50E65}" destId="{1E2B2479-C46D-4EC6-8284-35F31E6B4E14}" srcOrd="0" destOrd="0" presId="urn:microsoft.com/office/officeart/2005/8/layout/radial5"/>
    <dgm:cxn modelId="{DFE1F3BC-27B7-4AC9-A05D-5B0F97DC152E}" srcId="{88C405E0-4FE9-4735-A7FB-A8ABAAAD7CBB}" destId="{5AFB5FCA-FDD5-4791-9741-03E621B247F9}" srcOrd="9" destOrd="0" parTransId="{51962E64-0100-4250-937E-C686EAF70E94}" sibTransId="{6DF121C9-54E2-4551-9C76-E6553DC16BC1}"/>
    <dgm:cxn modelId="{55770191-B2E1-4113-B207-07B25B57C4EE}" type="presOf" srcId="{66BB59BA-F3CA-4ED4-82BA-3665C3297B2C}" destId="{5452237E-2A9D-4A2A-92F5-55C1F82E2576}" srcOrd="0" destOrd="0" presId="urn:microsoft.com/office/officeart/2005/8/layout/radial5"/>
    <dgm:cxn modelId="{918B2292-CBA7-4C9B-B859-B233EC6D7F09}" type="presOf" srcId="{B3B2C094-3529-427C-8442-9CF8643A30AA}" destId="{E9FB8CF1-4819-4827-B6BF-FB39D9731022}" srcOrd="0" destOrd="0" presId="urn:microsoft.com/office/officeart/2005/8/layout/radial5"/>
    <dgm:cxn modelId="{F088F667-8031-48E8-9517-FF3DF083DB33}" srcId="{88C405E0-4FE9-4735-A7FB-A8ABAAAD7CBB}" destId="{4407AF6C-E409-4E36-95E8-E6CA3B3E9165}" srcOrd="4" destOrd="0" parTransId="{2820DB5C-0B08-472F-9CD4-091A0C28E1A2}" sibTransId="{905B6573-0258-4345-83A6-922CEFA9F6FE}"/>
    <dgm:cxn modelId="{5EEA7C09-3F19-4823-B8B0-F16920F64C4F}" type="presOf" srcId="{F51D1C31-A02D-4C6A-BC46-28C66C0C31AB}" destId="{65B20365-6658-4B5A-8011-C5A8F94F8F6E}" srcOrd="0" destOrd="0" presId="urn:microsoft.com/office/officeart/2005/8/layout/radial5"/>
    <dgm:cxn modelId="{AA425470-DEC5-4CB9-A28B-CC9F8171B2D7}" srcId="{88C405E0-4FE9-4735-A7FB-A8ABAAAD7CBB}" destId="{EDCF70B8-C8F1-4263-99DE-758B3FE7EB3F}" srcOrd="7" destOrd="0" parTransId="{3F728C93-2727-4441-8B31-522019ADC372}" sibTransId="{CF100CD4-8931-4C30-990B-C33407CD4DAA}"/>
    <dgm:cxn modelId="{3782D9C6-880F-4627-910F-4CB1B11629AA}" type="presOf" srcId="{7DCC65F8-0E78-46A0-B44C-DE2752723820}" destId="{8DC71876-7269-457A-80EB-90A53491CAFB}" srcOrd="0" destOrd="0" presId="urn:microsoft.com/office/officeart/2005/8/layout/radial5"/>
    <dgm:cxn modelId="{258DBBEB-94C4-49BB-AF3F-EE794C9D2110}" type="presOf" srcId="{30362782-D3DF-4415-A65A-AC704DEEC72B}" destId="{D21458DA-779E-493F-8FE0-5E2C9BBA0782}" srcOrd="0" destOrd="0" presId="urn:microsoft.com/office/officeart/2005/8/layout/radial5"/>
    <dgm:cxn modelId="{3FD09984-CF9A-4737-A3D7-2AB2444B9CB2}" type="presParOf" srcId="{5452237E-2A9D-4A2A-92F5-55C1F82E2576}" destId="{75FF1F0E-3723-45AB-9A41-F0540EB89200}" srcOrd="0" destOrd="0" presId="urn:microsoft.com/office/officeart/2005/8/layout/radial5"/>
    <dgm:cxn modelId="{CDB71F85-5B81-41F2-9DD2-89CDFDF3B640}" type="presParOf" srcId="{5452237E-2A9D-4A2A-92F5-55C1F82E2576}" destId="{DB258DD9-B3D0-457D-8698-E0C2585C8EE2}" srcOrd="1" destOrd="0" presId="urn:microsoft.com/office/officeart/2005/8/layout/radial5"/>
    <dgm:cxn modelId="{144614EA-86CE-4686-99F2-A0BB98ABAC92}" type="presParOf" srcId="{DB258DD9-B3D0-457D-8698-E0C2585C8EE2}" destId="{E7422E91-ACD2-497E-A81E-5B4F640A27A3}" srcOrd="0" destOrd="0" presId="urn:microsoft.com/office/officeart/2005/8/layout/radial5"/>
    <dgm:cxn modelId="{76C0D625-9B86-40D0-B2DE-B36E9CF28166}" type="presParOf" srcId="{5452237E-2A9D-4A2A-92F5-55C1F82E2576}" destId="{4169FD08-69CF-4F29-ACA2-92525B99EA3D}" srcOrd="2" destOrd="0" presId="urn:microsoft.com/office/officeart/2005/8/layout/radial5"/>
    <dgm:cxn modelId="{CE14356E-753C-4595-9322-B9C32E52D55E}" type="presParOf" srcId="{5452237E-2A9D-4A2A-92F5-55C1F82E2576}" destId="{E9FB8CF1-4819-4827-B6BF-FB39D9731022}" srcOrd="3" destOrd="0" presId="urn:microsoft.com/office/officeart/2005/8/layout/radial5"/>
    <dgm:cxn modelId="{B382C9C5-73D0-4D55-8AE0-97478FFC8658}" type="presParOf" srcId="{E9FB8CF1-4819-4827-B6BF-FB39D9731022}" destId="{D5F49CDF-5D76-4C33-A9C7-662F005A899E}" srcOrd="0" destOrd="0" presId="urn:microsoft.com/office/officeart/2005/8/layout/radial5"/>
    <dgm:cxn modelId="{3252C929-A0C2-4455-AB59-4562DEBED72E}" type="presParOf" srcId="{5452237E-2A9D-4A2A-92F5-55C1F82E2576}" destId="{29723079-C182-49CF-95E5-62CB04AEE598}" srcOrd="4" destOrd="0" presId="urn:microsoft.com/office/officeart/2005/8/layout/radial5"/>
    <dgm:cxn modelId="{E2B2B611-9B2C-4962-A499-043BD8EDE38A}" type="presParOf" srcId="{5452237E-2A9D-4A2A-92F5-55C1F82E2576}" destId="{C58C8A61-0947-4A31-91C2-48C452ECA2CA}" srcOrd="5" destOrd="0" presId="urn:microsoft.com/office/officeart/2005/8/layout/radial5"/>
    <dgm:cxn modelId="{9FC25CA0-DE2F-4E2C-AC9D-A80E80717AFA}" type="presParOf" srcId="{C58C8A61-0947-4A31-91C2-48C452ECA2CA}" destId="{BDB0A225-E466-4EA8-BF96-6157DA7C919D}" srcOrd="0" destOrd="0" presId="urn:microsoft.com/office/officeart/2005/8/layout/radial5"/>
    <dgm:cxn modelId="{8A4AF9FA-5F7B-44C7-A0E4-6749EE69F1F0}" type="presParOf" srcId="{5452237E-2A9D-4A2A-92F5-55C1F82E2576}" destId="{FD796E61-5F9F-451F-B9CE-79D2A06114F7}" srcOrd="6" destOrd="0" presId="urn:microsoft.com/office/officeart/2005/8/layout/radial5"/>
    <dgm:cxn modelId="{3A7E6D52-2734-4584-A387-729DC4FC2EC1}" type="presParOf" srcId="{5452237E-2A9D-4A2A-92F5-55C1F82E2576}" destId="{016B3B90-782B-43E6-9CE6-7B6B3AAE7EF0}" srcOrd="7" destOrd="0" presId="urn:microsoft.com/office/officeart/2005/8/layout/radial5"/>
    <dgm:cxn modelId="{95B46D7C-B941-41D1-8295-58EC2232D4AE}" type="presParOf" srcId="{016B3B90-782B-43E6-9CE6-7B6B3AAE7EF0}" destId="{181687EE-6D0A-47D5-A137-8E06E3C810A2}" srcOrd="0" destOrd="0" presId="urn:microsoft.com/office/officeart/2005/8/layout/radial5"/>
    <dgm:cxn modelId="{9E188368-6B8C-4BA2-90CC-1582300F5E02}" type="presParOf" srcId="{5452237E-2A9D-4A2A-92F5-55C1F82E2576}" destId="{65B20365-6658-4B5A-8011-C5A8F94F8F6E}" srcOrd="8" destOrd="0" presId="urn:microsoft.com/office/officeart/2005/8/layout/radial5"/>
    <dgm:cxn modelId="{788A90AF-7E22-4B35-B21E-8969BC2D66ED}" type="presParOf" srcId="{5452237E-2A9D-4A2A-92F5-55C1F82E2576}" destId="{3B903961-92B2-4F47-838D-8162ED9D0290}" srcOrd="9" destOrd="0" presId="urn:microsoft.com/office/officeart/2005/8/layout/radial5"/>
    <dgm:cxn modelId="{C4DC7465-A11A-45C7-AE39-665A36420B1B}" type="presParOf" srcId="{3B903961-92B2-4F47-838D-8162ED9D0290}" destId="{FEB6DE78-C77A-4FE1-A778-2FA1AF1FA279}" srcOrd="0" destOrd="0" presId="urn:microsoft.com/office/officeart/2005/8/layout/radial5"/>
    <dgm:cxn modelId="{A613189F-2548-414D-8C7B-DFCD32862D3C}" type="presParOf" srcId="{5452237E-2A9D-4A2A-92F5-55C1F82E2576}" destId="{BDB10367-E282-405E-9CAA-D8CE83B5157C}" srcOrd="10" destOrd="0" presId="urn:microsoft.com/office/officeart/2005/8/layout/radial5"/>
    <dgm:cxn modelId="{366A2537-86F5-4ED1-A83D-AF57FC9E3B4F}" type="presParOf" srcId="{5452237E-2A9D-4A2A-92F5-55C1F82E2576}" destId="{19B0B037-E975-4A5C-9A0D-E1A0408D134D}" srcOrd="11" destOrd="0" presId="urn:microsoft.com/office/officeart/2005/8/layout/radial5"/>
    <dgm:cxn modelId="{28233D92-4098-4E09-986C-1E165F7EF570}" type="presParOf" srcId="{19B0B037-E975-4A5C-9A0D-E1A0408D134D}" destId="{C754E1FF-1435-4BE7-A0C6-16CD0A7E7187}" srcOrd="0" destOrd="0" presId="urn:microsoft.com/office/officeart/2005/8/layout/radial5"/>
    <dgm:cxn modelId="{EFC2D323-36C6-4BFD-917E-72F883510598}" type="presParOf" srcId="{5452237E-2A9D-4A2A-92F5-55C1F82E2576}" destId="{26332979-CC98-4A3F-B00D-A9C8C5303F18}" srcOrd="12" destOrd="0" presId="urn:microsoft.com/office/officeart/2005/8/layout/radial5"/>
    <dgm:cxn modelId="{DEDC3961-D31C-479E-9EAC-CE94487F64FA}" type="presParOf" srcId="{5452237E-2A9D-4A2A-92F5-55C1F82E2576}" destId="{5D79E6A6-56D1-4F59-B31E-1B2EA0D80703}" srcOrd="13" destOrd="0" presId="urn:microsoft.com/office/officeart/2005/8/layout/radial5"/>
    <dgm:cxn modelId="{9AAC4456-1A9E-43B7-82A0-8B2631C26ACA}" type="presParOf" srcId="{5D79E6A6-56D1-4F59-B31E-1B2EA0D80703}" destId="{8DE32082-D82F-4CAD-B4BB-D76E6254AD90}" srcOrd="0" destOrd="0" presId="urn:microsoft.com/office/officeart/2005/8/layout/radial5"/>
    <dgm:cxn modelId="{2E107B77-8B84-4FCF-B3DA-7E09D1C99288}" type="presParOf" srcId="{5452237E-2A9D-4A2A-92F5-55C1F82E2576}" destId="{8C7A36C9-BC64-4B83-8774-A06B7348BD07}" srcOrd="14" destOrd="0" presId="urn:microsoft.com/office/officeart/2005/8/layout/radial5"/>
    <dgm:cxn modelId="{B24808F1-A44E-4C1E-89B8-D452A84C5207}" type="presParOf" srcId="{5452237E-2A9D-4A2A-92F5-55C1F82E2576}" destId="{72D1AE1A-A0A0-4E9A-880B-725E03A603D4}" srcOrd="15" destOrd="0" presId="urn:microsoft.com/office/officeart/2005/8/layout/radial5"/>
    <dgm:cxn modelId="{DA7AFBF7-CE92-4B83-9816-B538E923F6AD}" type="presParOf" srcId="{72D1AE1A-A0A0-4E9A-880B-725E03A603D4}" destId="{B93C35DE-DAE5-40FF-A63D-2F7F83DB1295}" srcOrd="0" destOrd="0" presId="urn:microsoft.com/office/officeart/2005/8/layout/radial5"/>
    <dgm:cxn modelId="{E52F5F44-6F17-4ED2-8758-2143477B18BB}" type="presParOf" srcId="{5452237E-2A9D-4A2A-92F5-55C1F82E2576}" destId="{99F478AD-CA1B-4DDE-AC39-935BF9C8EF75}" srcOrd="16" destOrd="0" presId="urn:microsoft.com/office/officeart/2005/8/layout/radial5"/>
    <dgm:cxn modelId="{53306CD1-ACEB-4B40-8024-3433AC9E9786}" type="presParOf" srcId="{5452237E-2A9D-4A2A-92F5-55C1F82E2576}" destId="{8F4B6E76-B045-4669-9330-4FD8A3A97D5B}" srcOrd="17" destOrd="0" presId="urn:microsoft.com/office/officeart/2005/8/layout/radial5"/>
    <dgm:cxn modelId="{EB471669-355B-409A-A604-D24AE85E036A}" type="presParOf" srcId="{8F4B6E76-B045-4669-9330-4FD8A3A97D5B}" destId="{3692B4DE-0C87-4C54-9AFE-DA92BC70F28A}" srcOrd="0" destOrd="0" presId="urn:microsoft.com/office/officeart/2005/8/layout/radial5"/>
    <dgm:cxn modelId="{5B541B49-7321-4F78-84C0-340A672D955F}" type="presParOf" srcId="{5452237E-2A9D-4A2A-92F5-55C1F82E2576}" destId="{D21458DA-779E-493F-8FE0-5E2C9BBA0782}" srcOrd="18" destOrd="0" presId="urn:microsoft.com/office/officeart/2005/8/layout/radial5"/>
    <dgm:cxn modelId="{F3659A03-8756-44F9-B5DD-13147B16CCBB}" type="presParOf" srcId="{5452237E-2A9D-4A2A-92F5-55C1F82E2576}" destId="{D900F7BD-7C79-4206-8130-9CDAFD3D1CE9}" srcOrd="19" destOrd="0" presId="urn:microsoft.com/office/officeart/2005/8/layout/radial5"/>
    <dgm:cxn modelId="{0A2C5E09-CDA8-4D27-A118-E82E95C020AD}" type="presParOf" srcId="{D900F7BD-7C79-4206-8130-9CDAFD3D1CE9}" destId="{661E61F9-2113-4C61-80A5-C422F77AC73B}" srcOrd="0" destOrd="0" presId="urn:microsoft.com/office/officeart/2005/8/layout/radial5"/>
    <dgm:cxn modelId="{5A4D5C74-C7B4-4290-B147-6A73DA86F6BA}" type="presParOf" srcId="{5452237E-2A9D-4A2A-92F5-55C1F82E2576}" destId="{B48E88A2-665F-41E1-AB2C-30EF5AEEE18A}" srcOrd="20" destOrd="0" presId="urn:microsoft.com/office/officeart/2005/8/layout/radial5"/>
    <dgm:cxn modelId="{62BAA243-8996-4797-BEE9-C24B5FC443C2}" type="presParOf" srcId="{5452237E-2A9D-4A2A-92F5-55C1F82E2576}" destId="{937F6862-2C4D-4C2A-BDC1-0664730925BA}" srcOrd="21" destOrd="0" presId="urn:microsoft.com/office/officeart/2005/8/layout/radial5"/>
    <dgm:cxn modelId="{42D5AAD3-C261-4178-8ADE-251FDA063BF7}" type="presParOf" srcId="{937F6862-2C4D-4C2A-BDC1-0664730925BA}" destId="{07FABE43-6E10-416D-8E65-EEB3060E91CA}" srcOrd="0" destOrd="0" presId="urn:microsoft.com/office/officeart/2005/8/layout/radial5"/>
    <dgm:cxn modelId="{0CE6B955-5898-4CD6-8F11-2D390FA0AB40}" type="presParOf" srcId="{5452237E-2A9D-4A2A-92F5-55C1F82E2576}" destId="{21C53B7E-4193-466B-9D66-F4E68A189B56}" srcOrd="22" destOrd="0" presId="urn:microsoft.com/office/officeart/2005/8/layout/radial5"/>
    <dgm:cxn modelId="{A4A0D185-03FA-4605-AC39-D2780F2AE968}" type="presParOf" srcId="{5452237E-2A9D-4A2A-92F5-55C1F82E2576}" destId="{8DC71876-7269-457A-80EB-90A53491CAFB}" srcOrd="23" destOrd="0" presId="urn:microsoft.com/office/officeart/2005/8/layout/radial5"/>
    <dgm:cxn modelId="{9FFF30C0-7BAE-4E4B-8211-97966F513966}" type="presParOf" srcId="{8DC71876-7269-457A-80EB-90A53491CAFB}" destId="{E0B3111B-D8A4-4E0F-84A5-FC3211CBF9C9}" srcOrd="0" destOrd="0" presId="urn:microsoft.com/office/officeart/2005/8/layout/radial5"/>
    <dgm:cxn modelId="{1CA596E1-6C86-4588-8D0E-72E15735AFB8}" type="presParOf" srcId="{5452237E-2A9D-4A2A-92F5-55C1F82E2576}" destId="{1E2B2479-C46D-4EC6-8284-35F31E6B4E14}" srcOrd="24" destOrd="0" presId="urn:microsoft.com/office/officeart/2005/8/layout/radial5"/>
    <dgm:cxn modelId="{D8064B01-DD9B-4453-B24F-77D7669BD612}" type="presParOf" srcId="{5452237E-2A9D-4A2A-92F5-55C1F82E2576}" destId="{E7DC1D55-3CCD-4426-B893-10F25E50691B}" srcOrd="25" destOrd="0" presId="urn:microsoft.com/office/officeart/2005/8/layout/radial5"/>
    <dgm:cxn modelId="{1A14236C-7999-4B60-AE43-B0BFC1D4A50B}" type="presParOf" srcId="{E7DC1D55-3CCD-4426-B893-10F25E50691B}" destId="{7B355E34-3DB8-493D-8A5E-AAC49AFE00CF}" srcOrd="0" destOrd="0" presId="urn:microsoft.com/office/officeart/2005/8/layout/radial5"/>
    <dgm:cxn modelId="{DE50AE1B-3C35-4D6C-AAC6-6F51E83B3F92}" type="presParOf" srcId="{5452237E-2A9D-4A2A-92F5-55C1F82E2576}" destId="{4BDBC0D7-6B6B-40C5-9D6C-B585AB98FC80}" srcOrd="26" destOrd="0" presId="urn:microsoft.com/office/officeart/2005/8/layout/radial5"/>
  </dgm:cxnLst>
  <dgm:bg/>
  <dgm:whole/>
</dgm:dataModel>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18650B-EDC2-45B3-B301-EB60F80D9788}" type="datetimeFigureOut">
              <a:rPr lang="en-US" smtClean="0"/>
              <a:pPr/>
              <a:t>08/04/2019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03FE00-EF87-44F3-9B69-6B1769125CA8}"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1280103" rtl="0" eaLnBrk="1" latinLnBrk="0" hangingPunct="1">
      <a:defRPr sz="1700" kern="1200">
        <a:solidFill>
          <a:schemeClr val="tx1"/>
        </a:solidFill>
        <a:latin typeface="+mn-lt"/>
        <a:ea typeface="+mn-ea"/>
        <a:cs typeface="+mn-cs"/>
      </a:defRPr>
    </a:lvl1pPr>
    <a:lvl2pPr marL="640052" algn="l" defTabSz="1280103" rtl="0" eaLnBrk="1" latinLnBrk="0" hangingPunct="1">
      <a:defRPr sz="1700" kern="1200">
        <a:solidFill>
          <a:schemeClr val="tx1"/>
        </a:solidFill>
        <a:latin typeface="+mn-lt"/>
        <a:ea typeface="+mn-ea"/>
        <a:cs typeface="+mn-cs"/>
      </a:defRPr>
    </a:lvl2pPr>
    <a:lvl3pPr marL="1280103" algn="l" defTabSz="1280103" rtl="0" eaLnBrk="1" latinLnBrk="0" hangingPunct="1">
      <a:defRPr sz="1700" kern="1200">
        <a:solidFill>
          <a:schemeClr val="tx1"/>
        </a:solidFill>
        <a:latin typeface="+mn-lt"/>
        <a:ea typeface="+mn-ea"/>
        <a:cs typeface="+mn-cs"/>
      </a:defRPr>
    </a:lvl3pPr>
    <a:lvl4pPr marL="1920155" algn="l" defTabSz="1280103" rtl="0" eaLnBrk="1" latinLnBrk="0" hangingPunct="1">
      <a:defRPr sz="1700" kern="1200">
        <a:solidFill>
          <a:schemeClr val="tx1"/>
        </a:solidFill>
        <a:latin typeface="+mn-lt"/>
        <a:ea typeface="+mn-ea"/>
        <a:cs typeface="+mn-cs"/>
      </a:defRPr>
    </a:lvl4pPr>
    <a:lvl5pPr marL="2560207" algn="l" defTabSz="1280103" rtl="0" eaLnBrk="1" latinLnBrk="0" hangingPunct="1">
      <a:defRPr sz="1700" kern="1200">
        <a:solidFill>
          <a:schemeClr val="tx1"/>
        </a:solidFill>
        <a:latin typeface="+mn-lt"/>
        <a:ea typeface="+mn-ea"/>
        <a:cs typeface="+mn-cs"/>
      </a:defRPr>
    </a:lvl5pPr>
    <a:lvl6pPr marL="3200258" algn="l" defTabSz="1280103" rtl="0" eaLnBrk="1" latinLnBrk="0" hangingPunct="1">
      <a:defRPr sz="1700" kern="1200">
        <a:solidFill>
          <a:schemeClr val="tx1"/>
        </a:solidFill>
        <a:latin typeface="+mn-lt"/>
        <a:ea typeface="+mn-ea"/>
        <a:cs typeface="+mn-cs"/>
      </a:defRPr>
    </a:lvl6pPr>
    <a:lvl7pPr marL="3840310" algn="l" defTabSz="1280103" rtl="0" eaLnBrk="1" latinLnBrk="0" hangingPunct="1">
      <a:defRPr sz="1700" kern="1200">
        <a:solidFill>
          <a:schemeClr val="tx1"/>
        </a:solidFill>
        <a:latin typeface="+mn-lt"/>
        <a:ea typeface="+mn-ea"/>
        <a:cs typeface="+mn-cs"/>
      </a:defRPr>
    </a:lvl7pPr>
    <a:lvl8pPr marL="4480362" algn="l" defTabSz="1280103" rtl="0" eaLnBrk="1" latinLnBrk="0" hangingPunct="1">
      <a:defRPr sz="1700" kern="1200">
        <a:solidFill>
          <a:schemeClr val="tx1"/>
        </a:solidFill>
        <a:latin typeface="+mn-lt"/>
        <a:ea typeface="+mn-ea"/>
        <a:cs typeface="+mn-cs"/>
      </a:defRPr>
    </a:lvl8pPr>
    <a:lvl9pPr marL="5120413" algn="l" defTabSz="1280103"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AD493DE-7BA9-44E7-9484-720C61233B81}"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altLang="en-US" smtClean="0"/>
          </a:p>
        </p:txBody>
      </p:sp>
      <p:sp>
        <p:nvSpPr>
          <p:cNvPr id="54276" name="Slide Number Placeholder 4"/>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0275" indent="-284721">
              <a:defRPr>
                <a:solidFill>
                  <a:schemeClr val="tx1"/>
                </a:solidFill>
                <a:latin typeface="Calibri" pitchFamily="34" charset="0"/>
              </a:defRPr>
            </a:lvl2pPr>
            <a:lvl3pPr marL="1138885" indent="-227777">
              <a:defRPr>
                <a:solidFill>
                  <a:schemeClr val="tx1"/>
                </a:solidFill>
                <a:latin typeface="Calibri" pitchFamily="34" charset="0"/>
              </a:defRPr>
            </a:lvl3pPr>
            <a:lvl4pPr marL="1594439" indent="-227777">
              <a:defRPr>
                <a:solidFill>
                  <a:schemeClr val="tx1"/>
                </a:solidFill>
                <a:latin typeface="Calibri" pitchFamily="34" charset="0"/>
              </a:defRPr>
            </a:lvl4pPr>
            <a:lvl5pPr marL="2049993" indent="-227777">
              <a:defRPr>
                <a:solidFill>
                  <a:schemeClr val="tx1"/>
                </a:solidFill>
                <a:latin typeface="Calibri" pitchFamily="34" charset="0"/>
              </a:defRPr>
            </a:lvl5pPr>
            <a:lvl6pPr marL="2505547" indent="-227777" fontAlgn="base">
              <a:spcBef>
                <a:spcPct val="0"/>
              </a:spcBef>
              <a:spcAft>
                <a:spcPct val="0"/>
              </a:spcAft>
              <a:defRPr>
                <a:solidFill>
                  <a:schemeClr val="tx1"/>
                </a:solidFill>
                <a:latin typeface="Calibri" pitchFamily="34" charset="0"/>
              </a:defRPr>
            </a:lvl6pPr>
            <a:lvl7pPr marL="2961102" indent="-227777" fontAlgn="base">
              <a:spcBef>
                <a:spcPct val="0"/>
              </a:spcBef>
              <a:spcAft>
                <a:spcPct val="0"/>
              </a:spcAft>
              <a:defRPr>
                <a:solidFill>
                  <a:schemeClr val="tx1"/>
                </a:solidFill>
                <a:latin typeface="Calibri" pitchFamily="34" charset="0"/>
              </a:defRPr>
            </a:lvl7pPr>
            <a:lvl8pPr marL="3416656" indent="-227777" fontAlgn="base">
              <a:spcBef>
                <a:spcPct val="0"/>
              </a:spcBef>
              <a:spcAft>
                <a:spcPct val="0"/>
              </a:spcAft>
              <a:defRPr>
                <a:solidFill>
                  <a:schemeClr val="tx1"/>
                </a:solidFill>
                <a:latin typeface="Calibri" pitchFamily="34" charset="0"/>
              </a:defRPr>
            </a:lvl8pPr>
            <a:lvl9pPr marL="3872210" indent="-22777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74C1A4F-1194-4CFF-931F-48F24D25311C}" type="slidenum">
              <a:rPr lang="en-IN" smtClean="0"/>
              <a:pPr fontAlgn="base">
                <a:spcBef>
                  <a:spcPct val="0"/>
                </a:spcBef>
                <a:spcAft>
                  <a:spcPct val="0"/>
                </a:spcAft>
                <a:defRPr/>
              </a:pPr>
              <a:t>4</a:t>
            </a:fld>
            <a:endParaRPr lang="en-I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altLang="en-US" smtClean="0"/>
          </a:p>
        </p:txBody>
      </p:sp>
      <p:sp>
        <p:nvSpPr>
          <p:cNvPr id="57348" name="Slide Number Placeholder 4"/>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0275" indent="-284721">
              <a:defRPr>
                <a:solidFill>
                  <a:schemeClr val="tx1"/>
                </a:solidFill>
                <a:latin typeface="Calibri" pitchFamily="34" charset="0"/>
              </a:defRPr>
            </a:lvl2pPr>
            <a:lvl3pPr marL="1138885" indent="-227777">
              <a:defRPr>
                <a:solidFill>
                  <a:schemeClr val="tx1"/>
                </a:solidFill>
                <a:latin typeface="Calibri" pitchFamily="34" charset="0"/>
              </a:defRPr>
            </a:lvl3pPr>
            <a:lvl4pPr marL="1594439" indent="-227777">
              <a:defRPr>
                <a:solidFill>
                  <a:schemeClr val="tx1"/>
                </a:solidFill>
                <a:latin typeface="Calibri" pitchFamily="34" charset="0"/>
              </a:defRPr>
            </a:lvl4pPr>
            <a:lvl5pPr marL="2049993" indent="-227777">
              <a:defRPr>
                <a:solidFill>
                  <a:schemeClr val="tx1"/>
                </a:solidFill>
                <a:latin typeface="Calibri" pitchFamily="34" charset="0"/>
              </a:defRPr>
            </a:lvl5pPr>
            <a:lvl6pPr marL="2505547" indent="-227777" fontAlgn="base">
              <a:spcBef>
                <a:spcPct val="0"/>
              </a:spcBef>
              <a:spcAft>
                <a:spcPct val="0"/>
              </a:spcAft>
              <a:defRPr>
                <a:solidFill>
                  <a:schemeClr val="tx1"/>
                </a:solidFill>
                <a:latin typeface="Calibri" pitchFamily="34" charset="0"/>
              </a:defRPr>
            </a:lvl6pPr>
            <a:lvl7pPr marL="2961102" indent="-227777" fontAlgn="base">
              <a:spcBef>
                <a:spcPct val="0"/>
              </a:spcBef>
              <a:spcAft>
                <a:spcPct val="0"/>
              </a:spcAft>
              <a:defRPr>
                <a:solidFill>
                  <a:schemeClr val="tx1"/>
                </a:solidFill>
                <a:latin typeface="Calibri" pitchFamily="34" charset="0"/>
              </a:defRPr>
            </a:lvl7pPr>
            <a:lvl8pPr marL="3416656" indent="-227777" fontAlgn="base">
              <a:spcBef>
                <a:spcPct val="0"/>
              </a:spcBef>
              <a:spcAft>
                <a:spcPct val="0"/>
              </a:spcAft>
              <a:defRPr>
                <a:solidFill>
                  <a:schemeClr val="tx1"/>
                </a:solidFill>
                <a:latin typeface="Calibri" pitchFamily="34" charset="0"/>
              </a:defRPr>
            </a:lvl8pPr>
            <a:lvl9pPr marL="3872210" indent="-22777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FDA70C6-19F6-43DA-BBEC-33B0CFD04DDD}" type="slidenum">
              <a:rPr lang="en-IN" smtClean="0"/>
              <a:pPr fontAlgn="base">
                <a:spcBef>
                  <a:spcPct val="0"/>
                </a:spcBef>
                <a:spcAft>
                  <a:spcPct val="0"/>
                </a:spcAft>
                <a:defRPr/>
              </a:pPr>
              <a:t>20</a:t>
            </a:fld>
            <a:endParaRPr lang="en-I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03FE00-EF87-44F3-9B69-6B1769125CA8}" type="slidenum">
              <a:rPr lang="en-US" smtClean="0"/>
              <a:pPr/>
              <a:t>21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N" smtClean="0"/>
          </a:p>
        </p:txBody>
      </p:sp>
      <p:sp>
        <p:nvSpPr>
          <p:cNvPr id="5" name="Slide Number Placeholder 4"/>
          <p:cNvSpPr>
            <a:spLocks noGrp="1"/>
          </p:cNvSpPr>
          <p:nvPr>
            <p:ph type="sldNum" sz="quarter" idx="5"/>
          </p:nvPr>
        </p:nvSpPr>
        <p:spPr/>
        <p:txBody>
          <a:bodyPr/>
          <a:lstStyle/>
          <a:p>
            <a:pPr>
              <a:defRPr/>
            </a:pPr>
            <a:fld id="{20DC300C-0E87-49FB-8B83-2E9626DBFEFC}" type="slidenum">
              <a:rPr lang="en-IN" smtClean="0"/>
              <a:pPr>
                <a:defRPr/>
              </a:pPr>
              <a:t>22</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altLang="en-US" smtClean="0"/>
          </a:p>
        </p:txBody>
      </p:sp>
      <p:sp>
        <p:nvSpPr>
          <p:cNvPr id="88068"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5988" fontAlgn="base">
              <a:spcBef>
                <a:spcPct val="0"/>
              </a:spcBef>
              <a:spcAft>
                <a:spcPct val="0"/>
              </a:spcAft>
              <a:defRPr/>
            </a:pPr>
            <a:fld id="{66A85596-877F-4B38-970A-8AA2DFD51521}" type="slidenum">
              <a:rPr lang="en-IN" altLang="en-US" smtClean="0">
                <a:cs typeface="Arial" pitchFamily="34" charset="0"/>
              </a:rPr>
              <a:pPr defTabSz="915988" fontAlgn="base">
                <a:spcBef>
                  <a:spcPct val="0"/>
                </a:spcBef>
                <a:spcAft>
                  <a:spcPct val="0"/>
                </a:spcAft>
                <a:defRPr/>
              </a:pPr>
              <a:t>26</a:t>
            </a:fld>
            <a:endParaRPr lang="en-IN" altLang="en-US" smtClean="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2982597"/>
            <a:ext cx="10881361" cy="2058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20241" y="5440680"/>
            <a:ext cx="8961120" cy="2453640"/>
          </a:xfrm>
        </p:spPr>
        <p:txBody>
          <a:bodyPr/>
          <a:lstStyle>
            <a:lvl1pPr marL="0" indent="0" algn="ctr">
              <a:buNone/>
              <a:defRPr>
                <a:solidFill>
                  <a:schemeClr val="tx1">
                    <a:tint val="75000"/>
                  </a:schemeClr>
                </a:solidFill>
              </a:defRPr>
            </a:lvl1pPr>
            <a:lvl2pPr marL="640052" indent="0" algn="ctr">
              <a:buNone/>
              <a:defRPr>
                <a:solidFill>
                  <a:schemeClr val="tx1">
                    <a:tint val="75000"/>
                  </a:schemeClr>
                </a:solidFill>
              </a:defRPr>
            </a:lvl2pPr>
            <a:lvl3pPr marL="1280103" indent="0" algn="ctr">
              <a:buNone/>
              <a:defRPr>
                <a:solidFill>
                  <a:schemeClr val="tx1">
                    <a:tint val="75000"/>
                  </a:schemeClr>
                </a:solidFill>
              </a:defRPr>
            </a:lvl3pPr>
            <a:lvl4pPr marL="1920155" indent="0" algn="ctr">
              <a:buNone/>
              <a:defRPr>
                <a:solidFill>
                  <a:schemeClr val="tx1">
                    <a:tint val="75000"/>
                  </a:schemeClr>
                </a:solidFill>
              </a:defRPr>
            </a:lvl4pPr>
            <a:lvl5pPr marL="2560207" indent="0" algn="ctr">
              <a:buNone/>
              <a:defRPr>
                <a:solidFill>
                  <a:schemeClr val="tx1">
                    <a:tint val="75000"/>
                  </a:schemeClr>
                </a:solidFill>
              </a:defRPr>
            </a:lvl5pPr>
            <a:lvl6pPr marL="3200258" indent="0" algn="ctr">
              <a:buNone/>
              <a:defRPr>
                <a:solidFill>
                  <a:schemeClr val="tx1">
                    <a:tint val="75000"/>
                  </a:schemeClr>
                </a:solidFill>
              </a:defRPr>
            </a:lvl6pPr>
            <a:lvl7pPr marL="3840310" indent="0" algn="ctr">
              <a:buNone/>
              <a:defRPr>
                <a:solidFill>
                  <a:schemeClr val="tx1">
                    <a:tint val="75000"/>
                  </a:schemeClr>
                </a:solidFill>
              </a:defRPr>
            </a:lvl7pPr>
            <a:lvl8pPr marL="4480362" indent="0" algn="ctr">
              <a:buNone/>
              <a:defRPr>
                <a:solidFill>
                  <a:schemeClr val="tx1">
                    <a:tint val="75000"/>
                  </a:schemeClr>
                </a:solidFill>
              </a:defRPr>
            </a:lvl8pPr>
            <a:lvl9pPr marL="512041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DEF54D-9F68-4CD7-93F8-12B1BE181E44}" type="datetimeFigureOut">
              <a:rPr lang="en-US" smtClean="0"/>
              <a:pPr/>
              <a:t>08/04/2019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8026C-2628-46DB-97B9-E234E714611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DEF54D-9F68-4CD7-93F8-12B1BE181E44}" type="datetimeFigureOut">
              <a:rPr lang="en-US" smtClean="0"/>
              <a:pPr/>
              <a:t>08/04/2019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8026C-2628-46DB-97B9-E234E714611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81161" y="384495"/>
            <a:ext cx="2880360" cy="81921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0080" y="384495"/>
            <a:ext cx="8427720" cy="81921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DEF54D-9F68-4CD7-93F8-12B1BE181E44}" type="datetimeFigureOut">
              <a:rPr lang="en-US" smtClean="0"/>
              <a:pPr/>
              <a:t>08/04/2019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8026C-2628-46DB-97B9-E234E714611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DEF54D-9F68-4CD7-93F8-12B1BE181E44}" type="datetimeFigureOut">
              <a:rPr lang="en-US" smtClean="0"/>
              <a:pPr/>
              <a:t>08/04/2019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8026C-2628-46DB-97B9-E234E714611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7" y="6169662"/>
            <a:ext cx="10881361" cy="1906905"/>
          </a:xfrm>
        </p:spPr>
        <p:txBody>
          <a:bodyPr anchor="t"/>
          <a:lstStyle>
            <a:lvl1pPr algn="l">
              <a:defRPr sz="5600" b="1" cap="all"/>
            </a:lvl1pPr>
          </a:lstStyle>
          <a:p>
            <a:r>
              <a:rPr lang="en-US" smtClean="0"/>
              <a:t>Click to edit Master title style</a:t>
            </a:r>
            <a:endParaRPr lang="en-US"/>
          </a:p>
        </p:txBody>
      </p:sp>
      <p:sp>
        <p:nvSpPr>
          <p:cNvPr id="3" name="Text Placeholder 2"/>
          <p:cNvSpPr>
            <a:spLocks noGrp="1"/>
          </p:cNvSpPr>
          <p:nvPr>
            <p:ph type="body" idx="1"/>
          </p:nvPr>
        </p:nvSpPr>
        <p:spPr>
          <a:xfrm>
            <a:off x="1011237" y="4069400"/>
            <a:ext cx="10881361" cy="2100262"/>
          </a:xfrm>
        </p:spPr>
        <p:txBody>
          <a:bodyPr anchor="b"/>
          <a:lstStyle>
            <a:lvl1pPr marL="0" indent="0">
              <a:buNone/>
              <a:defRPr sz="2800">
                <a:solidFill>
                  <a:schemeClr val="tx1">
                    <a:tint val="75000"/>
                  </a:schemeClr>
                </a:solidFill>
              </a:defRPr>
            </a:lvl1pPr>
            <a:lvl2pPr marL="640052" indent="0">
              <a:buNone/>
              <a:defRPr sz="2500">
                <a:solidFill>
                  <a:schemeClr val="tx1">
                    <a:tint val="75000"/>
                  </a:schemeClr>
                </a:solidFill>
              </a:defRPr>
            </a:lvl2pPr>
            <a:lvl3pPr marL="1280103" indent="0">
              <a:buNone/>
              <a:defRPr sz="2200">
                <a:solidFill>
                  <a:schemeClr val="tx1">
                    <a:tint val="75000"/>
                  </a:schemeClr>
                </a:solidFill>
              </a:defRPr>
            </a:lvl3pPr>
            <a:lvl4pPr marL="1920155" indent="0">
              <a:buNone/>
              <a:defRPr sz="2000">
                <a:solidFill>
                  <a:schemeClr val="tx1">
                    <a:tint val="75000"/>
                  </a:schemeClr>
                </a:solidFill>
              </a:defRPr>
            </a:lvl4pPr>
            <a:lvl5pPr marL="2560207" indent="0">
              <a:buNone/>
              <a:defRPr sz="2000">
                <a:solidFill>
                  <a:schemeClr val="tx1">
                    <a:tint val="75000"/>
                  </a:schemeClr>
                </a:solidFill>
              </a:defRPr>
            </a:lvl5pPr>
            <a:lvl6pPr marL="3200258" indent="0">
              <a:buNone/>
              <a:defRPr sz="2000">
                <a:solidFill>
                  <a:schemeClr val="tx1">
                    <a:tint val="75000"/>
                  </a:schemeClr>
                </a:solidFill>
              </a:defRPr>
            </a:lvl6pPr>
            <a:lvl7pPr marL="3840310" indent="0">
              <a:buNone/>
              <a:defRPr sz="2000">
                <a:solidFill>
                  <a:schemeClr val="tx1">
                    <a:tint val="75000"/>
                  </a:schemeClr>
                </a:solidFill>
              </a:defRPr>
            </a:lvl7pPr>
            <a:lvl8pPr marL="4480362" indent="0">
              <a:buNone/>
              <a:defRPr sz="2000">
                <a:solidFill>
                  <a:schemeClr val="tx1">
                    <a:tint val="75000"/>
                  </a:schemeClr>
                </a:solidFill>
              </a:defRPr>
            </a:lvl8pPr>
            <a:lvl9pPr marL="5120413"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DEF54D-9F68-4CD7-93F8-12B1BE181E44}" type="datetimeFigureOut">
              <a:rPr lang="en-US" smtClean="0"/>
              <a:pPr/>
              <a:t>08/04/2019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8026C-2628-46DB-97B9-E234E714611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00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7481"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DEF54D-9F68-4CD7-93F8-12B1BE181E44}" type="datetimeFigureOut">
              <a:rPr lang="en-US" smtClean="0"/>
              <a:pPr/>
              <a:t>08/04/2019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8026C-2628-46DB-97B9-E234E714611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40081" y="2149159"/>
            <a:ext cx="5656263" cy="895667"/>
          </a:xfrm>
        </p:spPr>
        <p:txBody>
          <a:bodyPr anchor="b"/>
          <a:lstStyle>
            <a:lvl1pPr marL="0" indent="0">
              <a:buNone/>
              <a:defRPr sz="3400" b="1"/>
            </a:lvl1pPr>
            <a:lvl2pPr marL="640052" indent="0">
              <a:buNone/>
              <a:defRPr sz="2800" b="1"/>
            </a:lvl2pPr>
            <a:lvl3pPr marL="1280103" indent="0">
              <a:buNone/>
              <a:defRPr sz="2500" b="1"/>
            </a:lvl3pPr>
            <a:lvl4pPr marL="1920155" indent="0">
              <a:buNone/>
              <a:defRPr sz="2200" b="1"/>
            </a:lvl4pPr>
            <a:lvl5pPr marL="2560207" indent="0">
              <a:buNone/>
              <a:defRPr sz="2200" b="1"/>
            </a:lvl5pPr>
            <a:lvl6pPr marL="3200258" indent="0">
              <a:buNone/>
              <a:defRPr sz="2200" b="1"/>
            </a:lvl6pPr>
            <a:lvl7pPr marL="3840310" indent="0">
              <a:buNone/>
              <a:defRPr sz="2200" b="1"/>
            </a:lvl7pPr>
            <a:lvl8pPr marL="4480362" indent="0">
              <a:buNone/>
              <a:defRPr sz="2200" b="1"/>
            </a:lvl8pPr>
            <a:lvl9pPr marL="5120413" indent="0">
              <a:buNone/>
              <a:defRPr sz="2200" b="1"/>
            </a:lvl9pPr>
          </a:lstStyle>
          <a:p>
            <a:pPr lvl="0"/>
            <a:r>
              <a:rPr lang="en-US" smtClean="0"/>
              <a:t>Click to edit Master text styles</a:t>
            </a:r>
          </a:p>
        </p:txBody>
      </p:sp>
      <p:sp>
        <p:nvSpPr>
          <p:cNvPr id="4" name="Content Placeholder 3"/>
          <p:cNvSpPr>
            <a:spLocks noGrp="1"/>
          </p:cNvSpPr>
          <p:nvPr>
            <p:ph sz="half" idx="2"/>
          </p:nvPr>
        </p:nvSpPr>
        <p:spPr>
          <a:xfrm>
            <a:off x="640081" y="3044826"/>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03037" y="2149159"/>
            <a:ext cx="5658485" cy="895667"/>
          </a:xfrm>
        </p:spPr>
        <p:txBody>
          <a:bodyPr anchor="b"/>
          <a:lstStyle>
            <a:lvl1pPr marL="0" indent="0">
              <a:buNone/>
              <a:defRPr sz="3400" b="1"/>
            </a:lvl1pPr>
            <a:lvl2pPr marL="640052" indent="0">
              <a:buNone/>
              <a:defRPr sz="2800" b="1"/>
            </a:lvl2pPr>
            <a:lvl3pPr marL="1280103" indent="0">
              <a:buNone/>
              <a:defRPr sz="2500" b="1"/>
            </a:lvl3pPr>
            <a:lvl4pPr marL="1920155" indent="0">
              <a:buNone/>
              <a:defRPr sz="2200" b="1"/>
            </a:lvl4pPr>
            <a:lvl5pPr marL="2560207" indent="0">
              <a:buNone/>
              <a:defRPr sz="2200" b="1"/>
            </a:lvl5pPr>
            <a:lvl6pPr marL="3200258" indent="0">
              <a:buNone/>
              <a:defRPr sz="2200" b="1"/>
            </a:lvl6pPr>
            <a:lvl7pPr marL="3840310" indent="0">
              <a:buNone/>
              <a:defRPr sz="2200" b="1"/>
            </a:lvl7pPr>
            <a:lvl8pPr marL="4480362" indent="0">
              <a:buNone/>
              <a:defRPr sz="2200" b="1"/>
            </a:lvl8pPr>
            <a:lvl9pPr marL="5120413" indent="0">
              <a:buNone/>
              <a:defRPr sz="2200" b="1"/>
            </a:lvl9pPr>
          </a:lstStyle>
          <a:p>
            <a:pPr lvl="0"/>
            <a:r>
              <a:rPr lang="en-US" smtClean="0"/>
              <a:t>Click to edit Master text styles</a:t>
            </a:r>
          </a:p>
        </p:txBody>
      </p:sp>
      <p:sp>
        <p:nvSpPr>
          <p:cNvPr id="6" name="Content Placeholder 5"/>
          <p:cNvSpPr>
            <a:spLocks noGrp="1"/>
          </p:cNvSpPr>
          <p:nvPr>
            <p:ph sz="quarter" idx="4"/>
          </p:nvPr>
        </p:nvSpPr>
        <p:spPr>
          <a:xfrm>
            <a:off x="6503037" y="3044826"/>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DEF54D-9F68-4CD7-93F8-12B1BE181E44}" type="datetimeFigureOut">
              <a:rPr lang="en-US" smtClean="0"/>
              <a:pPr/>
              <a:t>08/04/2019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B8026C-2628-46DB-97B9-E234E714611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DEF54D-9F68-4CD7-93F8-12B1BE181E44}" type="datetimeFigureOut">
              <a:rPr lang="en-US" smtClean="0"/>
              <a:pPr/>
              <a:t>08/04/2019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B8026C-2628-46DB-97B9-E234E714611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DEF54D-9F68-4CD7-93F8-12B1BE181E44}" type="datetimeFigureOut">
              <a:rPr lang="en-US" smtClean="0"/>
              <a:pPr/>
              <a:t>08/04/2019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B8026C-2628-46DB-97B9-E234E714611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1" y="382270"/>
            <a:ext cx="4211638" cy="1626871"/>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5005071" y="382271"/>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40081" y="2009141"/>
            <a:ext cx="4211638" cy="6567488"/>
          </a:xfrm>
        </p:spPr>
        <p:txBody>
          <a:bodyPr/>
          <a:lstStyle>
            <a:lvl1pPr marL="0" indent="0">
              <a:buNone/>
              <a:defRPr sz="2000"/>
            </a:lvl1pPr>
            <a:lvl2pPr marL="640052" indent="0">
              <a:buNone/>
              <a:defRPr sz="1700"/>
            </a:lvl2pPr>
            <a:lvl3pPr marL="1280103" indent="0">
              <a:buNone/>
              <a:defRPr sz="1400"/>
            </a:lvl3pPr>
            <a:lvl4pPr marL="1920155" indent="0">
              <a:buNone/>
              <a:defRPr sz="1300"/>
            </a:lvl4pPr>
            <a:lvl5pPr marL="2560207" indent="0">
              <a:buNone/>
              <a:defRPr sz="1300"/>
            </a:lvl5pPr>
            <a:lvl6pPr marL="3200258" indent="0">
              <a:buNone/>
              <a:defRPr sz="1300"/>
            </a:lvl6pPr>
            <a:lvl7pPr marL="3840310" indent="0">
              <a:buNone/>
              <a:defRPr sz="1300"/>
            </a:lvl7pPr>
            <a:lvl8pPr marL="4480362" indent="0">
              <a:buNone/>
              <a:defRPr sz="1300"/>
            </a:lvl8pPr>
            <a:lvl9pPr marL="5120413"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DEF54D-9F68-4CD7-93F8-12B1BE181E44}" type="datetimeFigureOut">
              <a:rPr lang="en-US" smtClean="0"/>
              <a:pPr/>
              <a:t>08/04/2019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8026C-2628-46DB-97B9-E234E714611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6720841"/>
            <a:ext cx="7680960" cy="793433"/>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2509203" y="857886"/>
            <a:ext cx="7680960" cy="5760720"/>
          </a:xfrm>
        </p:spPr>
        <p:txBody>
          <a:bodyPr/>
          <a:lstStyle>
            <a:lvl1pPr marL="0" indent="0">
              <a:buNone/>
              <a:defRPr sz="4500"/>
            </a:lvl1pPr>
            <a:lvl2pPr marL="640052" indent="0">
              <a:buNone/>
              <a:defRPr sz="3900"/>
            </a:lvl2pPr>
            <a:lvl3pPr marL="1280103" indent="0">
              <a:buNone/>
              <a:defRPr sz="3400"/>
            </a:lvl3pPr>
            <a:lvl4pPr marL="1920155" indent="0">
              <a:buNone/>
              <a:defRPr sz="2800"/>
            </a:lvl4pPr>
            <a:lvl5pPr marL="2560207" indent="0">
              <a:buNone/>
              <a:defRPr sz="2800"/>
            </a:lvl5pPr>
            <a:lvl6pPr marL="3200258" indent="0">
              <a:buNone/>
              <a:defRPr sz="2800"/>
            </a:lvl6pPr>
            <a:lvl7pPr marL="3840310" indent="0">
              <a:buNone/>
              <a:defRPr sz="2800"/>
            </a:lvl7pPr>
            <a:lvl8pPr marL="4480362" indent="0">
              <a:buNone/>
              <a:defRPr sz="2800"/>
            </a:lvl8pPr>
            <a:lvl9pPr marL="5120413" indent="0">
              <a:buNone/>
              <a:defRPr sz="2800"/>
            </a:lvl9pPr>
          </a:lstStyle>
          <a:p>
            <a:endParaRPr lang="en-US" dirty="0"/>
          </a:p>
        </p:txBody>
      </p:sp>
      <p:sp>
        <p:nvSpPr>
          <p:cNvPr id="4" name="Text Placeholder 3"/>
          <p:cNvSpPr>
            <a:spLocks noGrp="1"/>
          </p:cNvSpPr>
          <p:nvPr>
            <p:ph type="body" sz="half" idx="2"/>
          </p:nvPr>
        </p:nvSpPr>
        <p:spPr>
          <a:xfrm>
            <a:off x="2509203" y="7514274"/>
            <a:ext cx="7680960" cy="1126807"/>
          </a:xfrm>
        </p:spPr>
        <p:txBody>
          <a:bodyPr/>
          <a:lstStyle>
            <a:lvl1pPr marL="0" indent="0">
              <a:buNone/>
              <a:defRPr sz="2000"/>
            </a:lvl1pPr>
            <a:lvl2pPr marL="640052" indent="0">
              <a:buNone/>
              <a:defRPr sz="1700"/>
            </a:lvl2pPr>
            <a:lvl3pPr marL="1280103" indent="0">
              <a:buNone/>
              <a:defRPr sz="1400"/>
            </a:lvl3pPr>
            <a:lvl4pPr marL="1920155" indent="0">
              <a:buNone/>
              <a:defRPr sz="1300"/>
            </a:lvl4pPr>
            <a:lvl5pPr marL="2560207" indent="0">
              <a:buNone/>
              <a:defRPr sz="1300"/>
            </a:lvl5pPr>
            <a:lvl6pPr marL="3200258" indent="0">
              <a:buNone/>
              <a:defRPr sz="1300"/>
            </a:lvl6pPr>
            <a:lvl7pPr marL="3840310" indent="0">
              <a:buNone/>
              <a:defRPr sz="1300"/>
            </a:lvl7pPr>
            <a:lvl8pPr marL="4480362" indent="0">
              <a:buNone/>
              <a:defRPr sz="1300"/>
            </a:lvl8pPr>
            <a:lvl9pPr marL="5120413"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DEF54D-9F68-4CD7-93F8-12B1BE181E44}" type="datetimeFigureOut">
              <a:rPr lang="en-US" smtClean="0"/>
              <a:pPr/>
              <a:t>08/04/2019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8026C-2628-46DB-97B9-E234E714611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0081" y="384493"/>
            <a:ext cx="11521440" cy="1600200"/>
          </a:xfrm>
          <a:prstGeom prst="rect">
            <a:avLst/>
          </a:prstGeom>
        </p:spPr>
        <p:txBody>
          <a:bodyPr vert="horz" lIns="128010" tIns="64006" rIns="128010" bIns="6400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40081" y="2240281"/>
            <a:ext cx="11521440" cy="6336348"/>
          </a:xfrm>
          <a:prstGeom prst="rect">
            <a:avLst/>
          </a:prstGeom>
        </p:spPr>
        <p:txBody>
          <a:bodyPr vert="horz" lIns="128010" tIns="64006" rIns="128010" bIns="6400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0080" y="8898892"/>
            <a:ext cx="2987040" cy="511175"/>
          </a:xfrm>
          <a:prstGeom prst="rect">
            <a:avLst/>
          </a:prstGeom>
        </p:spPr>
        <p:txBody>
          <a:bodyPr vert="horz" lIns="128010" tIns="64006" rIns="128010" bIns="64006" rtlCol="0" anchor="ctr"/>
          <a:lstStyle>
            <a:lvl1pPr algn="l">
              <a:defRPr sz="1700">
                <a:solidFill>
                  <a:schemeClr val="tx1">
                    <a:tint val="75000"/>
                  </a:schemeClr>
                </a:solidFill>
              </a:defRPr>
            </a:lvl1pPr>
          </a:lstStyle>
          <a:p>
            <a:fld id="{2BDEF54D-9F68-4CD7-93F8-12B1BE181E44}" type="datetimeFigureOut">
              <a:rPr lang="en-US" smtClean="0"/>
              <a:pPr/>
              <a:t>08/04/2019</a:t>
            </a:fld>
            <a:endParaRPr lang="en-US" dirty="0"/>
          </a:p>
        </p:txBody>
      </p:sp>
      <p:sp>
        <p:nvSpPr>
          <p:cNvPr id="5" name="Footer Placeholder 4"/>
          <p:cNvSpPr>
            <a:spLocks noGrp="1"/>
          </p:cNvSpPr>
          <p:nvPr>
            <p:ph type="ftr" sz="quarter" idx="3"/>
          </p:nvPr>
        </p:nvSpPr>
        <p:spPr>
          <a:xfrm>
            <a:off x="4373881" y="8898892"/>
            <a:ext cx="4053840" cy="511175"/>
          </a:xfrm>
          <a:prstGeom prst="rect">
            <a:avLst/>
          </a:prstGeom>
        </p:spPr>
        <p:txBody>
          <a:bodyPr vert="horz" lIns="128010" tIns="64006" rIns="128010" bIns="64006" rtlCol="0" anchor="ctr"/>
          <a:lstStyle>
            <a:lvl1pPr algn="ctr">
              <a:defRPr sz="17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174480" y="8898892"/>
            <a:ext cx="2987040" cy="511175"/>
          </a:xfrm>
          <a:prstGeom prst="rect">
            <a:avLst/>
          </a:prstGeom>
        </p:spPr>
        <p:txBody>
          <a:bodyPr vert="horz" lIns="128010" tIns="64006" rIns="128010" bIns="64006" rtlCol="0" anchor="ctr"/>
          <a:lstStyle>
            <a:lvl1pPr algn="r">
              <a:defRPr sz="1700">
                <a:solidFill>
                  <a:schemeClr val="tx1">
                    <a:tint val="75000"/>
                  </a:schemeClr>
                </a:solidFill>
              </a:defRPr>
            </a:lvl1pPr>
          </a:lstStyle>
          <a:p>
            <a:fld id="{0FB8026C-2628-46DB-97B9-E234E71461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03" rtl="0" eaLnBrk="1" latinLnBrk="0" hangingPunct="1">
        <a:spcBef>
          <a:spcPct val="0"/>
        </a:spcBef>
        <a:buNone/>
        <a:defRPr sz="6100" kern="1200">
          <a:solidFill>
            <a:schemeClr val="tx1"/>
          </a:solidFill>
          <a:latin typeface="+mj-lt"/>
          <a:ea typeface="+mj-ea"/>
          <a:cs typeface="+mj-cs"/>
        </a:defRPr>
      </a:lvl1pPr>
    </p:titleStyle>
    <p:bodyStyle>
      <a:lvl1pPr marL="480039" indent="-480039" algn="l" defTabSz="1280103"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40084" indent="-400032" algn="l" defTabSz="1280103" rtl="0" eaLnBrk="1" latinLnBrk="0" hangingPunct="1">
        <a:spcBef>
          <a:spcPct val="20000"/>
        </a:spcBef>
        <a:buFont typeface="Arial" pitchFamily="34" charset="0"/>
        <a:buChar char="–"/>
        <a:defRPr sz="3900" kern="1200">
          <a:solidFill>
            <a:schemeClr val="tx1"/>
          </a:solidFill>
          <a:latin typeface="+mn-lt"/>
          <a:ea typeface="+mn-ea"/>
          <a:cs typeface="+mn-cs"/>
        </a:defRPr>
      </a:lvl2pPr>
      <a:lvl3pPr marL="1600129" indent="-320026" algn="l" defTabSz="1280103"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40181" indent="-320026" algn="l" defTabSz="1280103"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80232" indent="-320026" algn="l" defTabSz="1280103"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20284" indent="-320026" algn="l" defTabSz="1280103"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60336" indent="-320026" algn="l" defTabSz="1280103"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00387" indent="-320026" algn="l" defTabSz="1280103"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40439" indent="-320026" algn="l" defTabSz="1280103"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80103" rtl="0" eaLnBrk="1" latinLnBrk="0" hangingPunct="1">
        <a:defRPr sz="2500" kern="1200">
          <a:solidFill>
            <a:schemeClr val="tx1"/>
          </a:solidFill>
          <a:latin typeface="+mn-lt"/>
          <a:ea typeface="+mn-ea"/>
          <a:cs typeface="+mn-cs"/>
        </a:defRPr>
      </a:lvl1pPr>
      <a:lvl2pPr marL="640052" algn="l" defTabSz="1280103" rtl="0" eaLnBrk="1" latinLnBrk="0" hangingPunct="1">
        <a:defRPr sz="2500" kern="1200">
          <a:solidFill>
            <a:schemeClr val="tx1"/>
          </a:solidFill>
          <a:latin typeface="+mn-lt"/>
          <a:ea typeface="+mn-ea"/>
          <a:cs typeface="+mn-cs"/>
        </a:defRPr>
      </a:lvl2pPr>
      <a:lvl3pPr marL="1280103" algn="l" defTabSz="1280103" rtl="0" eaLnBrk="1" latinLnBrk="0" hangingPunct="1">
        <a:defRPr sz="2500" kern="1200">
          <a:solidFill>
            <a:schemeClr val="tx1"/>
          </a:solidFill>
          <a:latin typeface="+mn-lt"/>
          <a:ea typeface="+mn-ea"/>
          <a:cs typeface="+mn-cs"/>
        </a:defRPr>
      </a:lvl3pPr>
      <a:lvl4pPr marL="1920155" algn="l" defTabSz="1280103" rtl="0" eaLnBrk="1" latinLnBrk="0" hangingPunct="1">
        <a:defRPr sz="2500" kern="1200">
          <a:solidFill>
            <a:schemeClr val="tx1"/>
          </a:solidFill>
          <a:latin typeface="+mn-lt"/>
          <a:ea typeface="+mn-ea"/>
          <a:cs typeface="+mn-cs"/>
        </a:defRPr>
      </a:lvl4pPr>
      <a:lvl5pPr marL="2560207" algn="l" defTabSz="1280103" rtl="0" eaLnBrk="1" latinLnBrk="0" hangingPunct="1">
        <a:defRPr sz="2500" kern="1200">
          <a:solidFill>
            <a:schemeClr val="tx1"/>
          </a:solidFill>
          <a:latin typeface="+mn-lt"/>
          <a:ea typeface="+mn-ea"/>
          <a:cs typeface="+mn-cs"/>
        </a:defRPr>
      </a:lvl5pPr>
      <a:lvl6pPr marL="3200258" algn="l" defTabSz="1280103" rtl="0" eaLnBrk="1" latinLnBrk="0" hangingPunct="1">
        <a:defRPr sz="2500" kern="1200">
          <a:solidFill>
            <a:schemeClr val="tx1"/>
          </a:solidFill>
          <a:latin typeface="+mn-lt"/>
          <a:ea typeface="+mn-ea"/>
          <a:cs typeface="+mn-cs"/>
        </a:defRPr>
      </a:lvl6pPr>
      <a:lvl7pPr marL="3840310" algn="l" defTabSz="1280103" rtl="0" eaLnBrk="1" latinLnBrk="0" hangingPunct="1">
        <a:defRPr sz="2500" kern="1200">
          <a:solidFill>
            <a:schemeClr val="tx1"/>
          </a:solidFill>
          <a:latin typeface="+mn-lt"/>
          <a:ea typeface="+mn-ea"/>
          <a:cs typeface="+mn-cs"/>
        </a:defRPr>
      </a:lvl7pPr>
      <a:lvl8pPr marL="4480362" algn="l" defTabSz="1280103" rtl="0" eaLnBrk="1" latinLnBrk="0" hangingPunct="1">
        <a:defRPr sz="2500" kern="1200">
          <a:solidFill>
            <a:schemeClr val="tx1"/>
          </a:solidFill>
          <a:latin typeface="+mn-lt"/>
          <a:ea typeface="+mn-ea"/>
          <a:cs typeface="+mn-cs"/>
        </a:defRPr>
      </a:lvl8pPr>
      <a:lvl9pPr marL="5120413" algn="l" defTabSz="1280103"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mailto:rg-ppvfra@nic.in" TargetMode="External"/><Relationship Id="rId7" Type="http://schemas.openxmlformats.org/officeDocument/2006/relationships/hyperlink" Target="mailto:drsbgurav@gmail.com" TargetMode="External"/><Relationship Id="rId2" Type="http://schemas.openxmlformats.org/officeDocument/2006/relationships/hyperlink" Target="mailto:chairperson-ppvfra@nic.in" TargetMode="External"/><Relationship Id="rId1" Type="http://schemas.openxmlformats.org/officeDocument/2006/relationships/slideLayout" Target="../slideLayouts/slideLayout7.xml"/><Relationship Id="rId6" Type="http://schemas.openxmlformats.org/officeDocument/2006/relationships/hyperlink" Target="mailto:registrar-ffr-ppvfra@nic.in" TargetMode="External"/><Relationship Id="rId5" Type="http://schemas.openxmlformats.org/officeDocument/2006/relationships/hyperlink" Target="mailto:tk.nagarathna@gov.in" TargetMode="External"/><Relationship Id="rId4" Type="http://schemas.openxmlformats.org/officeDocument/2006/relationships/hyperlink" Target="mailto:prakash.ravi@nic.in"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3"/>
          <a:srcRect/>
          <a:stretch>
            <a:fillRect/>
          </a:stretch>
        </p:blipFill>
        <p:spPr bwMode="auto">
          <a:xfrm>
            <a:off x="0" y="0"/>
            <a:ext cx="12801600" cy="9601200"/>
          </a:xfrm>
          <a:prstGeom prst="rect">
            <a:avLst/>
          </a:prstGeom>
          <a:noFill/>
          <a:ln w="9525">
            <a:noFill/>
            <a:miter lim="800000"/>
            <a:headEnd/>
            <a:tailEnd/>
          </a:ln>
          <a:effectLst/>
        </p:spPr>
      </p:pic>
      <p:sp>
        <p:nvSpPr>
          <p:cNvPr id="2" name="Rectangle 1"/>
          <p:cNvSpPr/>
          <p:nvPr/>
        </p:nvSpPr>
        <p:spPr>
          <a:xfrm>
            <a:off x="533400" y="2362200"/>
            <a:ext cx="11887200" cy="5207579"/>
          </a:xfrm>
          <a:prstGeom prst="rect">
            <a:avLst/>
          </a:prstGeom>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lIns="128016" tIns="64008" rIns="128016" bIns="64008">
            <a:spAutoFit/>
          </a:bodyPr>
          <a:lstStyle/>
          <a:p>
            <a:pPr algn="ctr" defTabSz="914359" fontAlgn="base">
              <a:spcBef>
                <a:spcPct val="0"/>
              </a:spcBef>
              <a:spcAft>
                <a:spcPct val="0"/>
              </a:spcAft>
            </a:pPr>
            <a:r>
              <a:rPr lang="mr-IN" sz="6600" b="1" dirty="0" smtClean="0">
                <a:solidFill>
                  <a:srgbClr val="FF0000"/>
                </a:solidFill>
                <a:latin typeface="Arial Unicode MS" pitchFamily="34" charset="-128"/>
                <a:ea typeface="Arial Unicode MS" pitchFamily="34" charset="-128"/>
                <a:cs typeface="Arial Unicode MS" pitchFamily="34" charset="-128"/>
              </a:rPr>
              <a:t>पीक </a:t>
            </a:r>
            <a:r>
              <a:rPr lang="mr-IN" sz="6600" b="1" dirty="0" smtClean="0">
                <a:solidFill>
                  <a:srgbClr val="FF0000"/>
                </a:solidFill>
                <a:latin typeface="Arial Unicode MS" pitchFamily="34" charset="-128"/>
                <a:ea typeface="Arial Unicode MS" pitchFamily="34" charset="-128"/>
                <a:cs typeface="Arial Unicode MS" pitchFamily="34" charset="-128"/>
              </a:rPr>
              <a:t>वाण संरक्षण व </a:t>
            </a:r>
            <a:endParaRPr lang="en-US" sz="6600" b="1" dirty="0" smtClean="0">
              <a:solidFill>
                <a:srgbClr val="FF0000"/>
              </a:solidFill>
              <a:latin typeface="Arial Unicode MS" pitchFamily="34" charset="-128"/>
              <a:ea typeface="Arial Unicode MS" pitchFamily="34" charset="-128"/>
              <a:cs typeface="Arial Unicode MS" pitchFamily="34" charset="-128"/>
            </a:endParaRPr>
          </a:p>
          <a:p>
            <a:pPr algn="ctr" defTabSz="914359" fontAlgn="base">
              <a:spcBef>
                <a:spcPct val="0"/>
              </a:spcBef>
              <a:spcAft>
                <a:spcPct val="0"/>
              </a:spcAft>
            </a:pPr>
            <a:r>
              <a:rPr lang="mr-IN" sz="6600" b="1" dirty="0" smtClean="0">
                <a:solidFill>
                  <a:srgbClr val="FF0000"/>
                </a:solidFill>
                <a:latin typeface="Arial Unicode MS" pitchFamily="34" charset="-128"/>
                <a:ea typeface="Arial Unicode MS" pitchFamily="34" charset="-128"/>
                <a:cs typeface="Arial Unicode MS" pitchFamily="34" charset="-128"/>
              </a:rPr>
              <a:t>शेतकरी हक्क </a:t>
            </a:r>
            <a:r>
              <a:rPr lang="mr-IN" sz="6600" b="1" dirty="0" smtClean="0">
                <a:solidFill>
                  <a:srgbClr val="FF0000"/>
                </a:solidFill>
                <a:latin typeface="Arial Unicode MS" pitchFamily="34" charset="-128"/>
                <a:ea typeface="Arial Unicode MS" pitchFamily="34" charset="-128"/>
                <a:cs typeface="Arial Unicode MS" pitchFamily="34" charset="-128"/>
              </a:rPr>
              <a:t>कायदा २००१ </a:t>
            </a:r>
            <a:endParaRPr lang="en-US" sz="6600" b="1" dirty="0" smtClean="0">
              <a:solidFill>
                <a:srgbClr val="FF0000"/>
              </a:solidFill>
              <a:latin typeface="Arial Unicode MS" pitchFamily="34" charset="-128"/>
              <a:ea typeface="Arial Unicode MS" pitchFamily="34" charset="-128"/>
              <a:cs typeface="Arial Unicode MS" pitchFamily="34" charset="-128"/>
            </a:endParaRPr>
          </a:p>
          <a:p>
            <a:pPr algn="ctr" defTabSz="914359" fontAlgn="base">
              <a:spcBef>
                <a:spcPct val="0"/>
              </a:spcBef>
              <a:spcAft>
                <a:spcPct val="0"/>
              </a:spcAft>
            </a:pPr>
            <a:endParaRPr lang="mr-IN" sz="6600" b="1" dirty="0" smtClean="0">
              <a:solidFill>
                <a:srgbClr val="FF0000"/>
              </a:solidFill>
              <a:latin typeface="Arial Unicode MS" pitchFamily="34" charset="-128"/>
              <a:ea typeface="Arial Unicode MS" pitchFamily="34" charset="-128"/>
              <a:cs typeface="Arial Unicode MS" pitchFamily="34" charset="-128"/>
            </a:endParaRPr>
          </a:p>
          <a:p>
            <a:pPr algn="ctr" defTabSz="914359" fontAlgn="base">
              <a:spcBef>
                <a:spcPct val="0"/>
              </a:spcBef>
              <a:spcAft>
                <a:spcPct val="0"/>
              </a:spcAft>
            </a:pPr>
            <a:r>
              <a:rPr lang="mr-IN" sz="6600" b="1" dirty="0" smtClean="0">
                <a:solidFill>
                  <a:srgbClr val="002060"/>
                </a:solidFill>
                <a:latin typeface="Arial Unicode MS" pitchFamily="34" charset="-128"/>
                <a:ea typeface="Arial Unicode MS" pitchFamily="34" charset="-128"/>
                <a:cs typeface="Arial Unicode MS" pitchFamily="34" charset="-128"/>
              </a:rPr>
              <a:t>कृषि व शेतकरी कल्याण मंत्रालय</a:t>
            </a:r>
            <a:r>
              <a:rPr lang="en-US" sz="6600" b="1" dirty="0" smtClean="0">
                <a:solidFill>
                  <a:srgbClr val="002060"/>
                </a:solidFill>
                <a:latin typeface="Arial Unicode MS" pitchFamily="34" charset="-128"/>
                <a:ea typeface="Arial Unicode MS" pitchFamily="34" charset="-128"/>
                <a:cs typeface="Arial Unicode MS" pitchFamily="34" charset="-128"/>
              </a:rPr>
              <a:t>, </a:t>
            </a:r>
            <a:endParaRPr lang="en-US" sz="6600" b="1" dirty="0" smtClean="0">
              <a:solidFill>
                <a:srgbClr val="002060"/>
              </a:solidFill>
              <a:latin typeface="Arial Unicode MS" pitchFamily="34" charset="-128"/>
              <a:ea typeface="Arial Unicode MS" pitchFamily="34" charset="-128"/>
              <a:cs typeface="Arial Unicode MS" pitchFamily="34" charset="-128"/>
            </a:endParaRPr>
          </a:p>
          <a:p>
            <a:pPr algn="ctr" defTabSz="914359" fontAlgn="base">
              <a:spcBef>
                <a:spcPct val="0"/>
              </a:spcBef>
              <a:spcAft>
                <a:spcPct val="0"/>
              </a:spcAft>
            </a:pPr>
            <a:r>
              <a:rPr lang="mr-IN" sz="6600" b="1" dirty="0" smtClean="0">
                <a:solidFill>
                  <a:srgbClr val="002060"/>
                </a:solidFill>
                <a:latin typeface="Arial Unicode MS" pitchFamily="34" charset="-128"/>
                <a:ea typeface="Arial Unicode MS" pitchFamily="34" charset="-128"/>
                <a:cs typeface="Arial Unicode MS" pitchFamily="34" charset="-128"/>
              </a:rPr>
              <a:t>भारत </a:t>
            </a:r>
            <a:r>
              <a:rPr lang="mr-IN" sz="6600" b="1" dirty="0" smtClean="0">
                <a:solidFill>
                  <a:srgbClr val="002060"/>
                </a:solidFill>
                <a:latin typeface="Arial Unicode MS" pitchFamily="34" charset="-128"/>
                <a:ea typeface="Arial Unicode MS" pitchFamily="34" charset="-128"/>
                <a:cs typeface="Arial Unicode MS" pitchFamily="34" charset="-128"/>
              </a:rPr>
              <a:t>सरकार,</a:t>
            </a:r>
            <a:r>
              <a:rPr lang="en-US" sz="6600" b="1" dirty="0" smtClean="0">
                <a:solidFill>
                  <a:srgbClr val="002060"/>
                </a:solidFill>
                <a:latin typeface="Arial Unicode MS" pitchFamily="34" charset="-128"/>
                <a:ea typeface="Arial Unicode MS" pitchFamily="34" charset="-128"/>
                <a:cs typeface="Arial Unicode MS" pitchFamily="34" charset="-128"/>
              </a:rPr>
              <a:t> </a:t>
            </a:r>
            <a:r>
              <a:rPr lang="mr-IN" sz="6600" b="1" dirty="0" smtClean="0">
                <a:solidFill>
                  <a:srgbClr val="002060"/>
                </a:solidFill>
                <a:latin typeface="Arial Unicode MS" pitchFamily="34" charset="-128"/>
                <a:ea typeface="Arial Unicode MS" pitchFamily="34" charset="-128"/>
                <a:cs typeface="Arial Unicode MS" pitchFamily="34" charset="-128"/>
              </a:rPr>
              <a:t>नवी </a:t>
            </a:r>
            <a:r>
              <a:rPr lang="mr-IN" sz="6600" b="1" dirty="0" smtClean="0">
                <a:solidFill>
                  <a:srgbClr val="002060"/>
                </a:solidFill>
                <a:latin typeface="Arial Unicode MS" pitchFamily="34" charset="-128"/>
                <a:ea typeface="Arial Unicode MS" pitchFamily="34" charset="-128"/>
                <a:cs typeface="Arial Unicode MS" pitchFamily="34" charset="-128"/>
              </a:rPr>
              <a:t>दिल्ली</a:t>
            </a:r>
            <a:endParaRPr lang="mr-IN" sz="6600" b="1" dirty="0" smtClean="0">
              <a:solidFill>
                <a:srgbClr val="002060"/>
              </a:solidFill>
              <a:latin typeface="Arial Unicode MS" pitchFamily="34" charset="-128"/>
              <a:ea typeface="Arial Unicode MS" pitchFamily="34" charset="-128"/>
              <a:cs typeface="Arial Unicode MS" pitchFamily="34" charset="-128"/>
            </a:endParaRPr>
          </a:p>
        </p:txBody>
      </p:sp>
      <p:pic>
        <p:nvPicPr>
          <p:cNvPr id="9218" name="Picture 2" descr="Related image"/>
          <p:cNvPicPr>
            <a:picLocks noChangeAspect="1" noChangeArrowheads="1"/>
          </p:cNvPicPr>
          <p:nvPr/>
        </p:nvPicPr>
        <p:blipFill>
          <a:blip r:embed="rId4"/>
          <a:srcRect/>
          <a:stretch>
            <a:fillRect/>
          </a:stretch>
        </p:blipFill>
        <p:spPr bwMode="auto">
          <a:xfrm>
            <a:off x="11308080" y="320040"/>
            <a:ext cx="1162812" cy="1600200"/>
          </a:xfrm>
          <a:prstGeom prst="rect">
            <a:avLst/>
          </a:prstGeom>
          <a:ln/>
        </p:spPr>
        <p:style>
          <a:lnRef idx="2">
            <a:schemeClr val="dk1"/>
          </a:lnRef>
          <a:fillRef idx="1">
            <a:schemeClr val="lt1"/>
          </a:fillRef>
          <a:effectRef idx="0">
            <a:schemeClr val="dk1"/>
          </a:effectRef>
          <a:fontRef idx="minor">
            <a:schemeClr val="dk1"/>
          </a:fontRef>
        </p:style>
      </p:pic>
      <p:sp>
        <p:nvSpPr>
          <p:cNvPr id="44034" name="AutoShape 2" descr="Image result for govt of india logo"/>
          <p:cNvSpPr>
            <a:spLocks noChangeAspect="1" noChangeArrowheads="1"/>
          </p:cNvSpPr>
          <p:nvPr/>
        </p:nvSpPr>
        <p:spPr bwMode="auto">
          <a:xfrm>
            <a:off x="217805" y="-202247"/>
            <a:ext cx="426720" cy="426721"/>
          </a:xfrm>
          <a:prstGeom prst="rect">
            <a:avLst/>
          </a:prstGeom>
          <a:noFill/>
        </p:spPr>
        <p:txBody>
          <a:bodyPr vert="horz" wrap="square" lIns="128016" tIns="64008" rIns="128016" bIns="64008" numCol="1" anchor="t" anchorCtr="0" compatLnSpc="1">
            <a:prstTxWarp prst="textNoShape">
              <a:avLst/>
            </a:prstTxWarp>
          </a:bodyPr>
          <a:lstStyle/>
          <a:p>
            <a:endParaRPr lang="en-US" dirty="0"/>
          </a:p>
        </p:txBody>
      </p:sp>
      <p:sp>
        <p:nvSpPr>
          <p:cNvPr id="44036" name="AutoShape 4" descr="Image result for govt of india logo"/>
          <p:cNvSpPr>
            <a:spLocks noChangeAspect="1" noChangeArrowheads="1"/>
          </p:cNvSpPr>
          <p:nvPr/>
        </p:nvSpPr>
        <p:spPr bwMode="auto">
          <a:xfrm>
            <a:off x="217805" y="-202247"/>
            <a:ext cx="426720" cy="426721"/>
          </a:xfrm>
          <a:prstGeom prst="rect">
            <a:avLst/>
          </a:prstGeom>
          <a:noFill/>
        </p:spPr>
        <p:txBody>
          <a:bodyPr vert="horz" wrap="square" lIns="128016" tIns="64008" rIns="128016" bIns="64008" numCol="1" anchor="t" anchorCtr="0" compatLnSpc="1">
            <a:prstTxWarp prst="textNoShape">
              <a:avLst/>
            </a:prstTxWarp>
          </a:bodyPr>
          <a:lstStyle/>
          <a:p>
            <a:endParaRPr lang="en-US" dirty="0"/>
          </a:p>
        </p:txBody>
      </p:sp>
      <p:sp>
        <p:nvSpPr>
          <p:cNvPr id="44038" name="AutoShape 6" descr="Image result for govt of india logo"/>
          <p:cNvSpPr>
            <a:spLocks noChangeAspect="1" noChangeArrowheads="1"/>
          </p:cNvSpPr>
          <p:nvPr/>
        </p:nvSpPr>
        <p:spPr bwMode="auto">
          <a:xfrm>
            <a:off x="217805" y="-202247"/>
            <a:ext cx="426720" cy="426721"/>
          </a:xfrm>
          <a:prstGeom prst="rect">
            <a:avLst/>
          </a:prstGeom>
          <a:noFill/>
        </p:spPr>
        <p:txBody>
          <a:bodyPr vert="horz" wrap="square" lIns="128016" tIns="64008" rIns="128016" bIns="64008" numCol="1" anchor="t" anchorCtr="0" compatLnSpc="1">
            <a:prstTxWarp prst="textNoShape">
              <a:avLst/>
            </a:prstTxWarp>
          </a:bodyPr>
          <a:lstStyle/>
          <a:p>
            <a:endParaRPr lang="en-US" dirty="0"/>
          </a:p>
        </p:txBody>
      </p:sp>
      <p:sp>
        <p:nvSpPr>
          <p:cNvPr id="44040" name="AutoShape 8" descr="Image result for govt of india logo"/>
          <p:cNvSpPr>
            <a:spLocks noChangeAspect="1" noChangeArrowheads="1"/>
          </p:cNvSpPr>
          <p:nvPr/>
        </p:nvSpPr>
        <p:spPr bwMode="auto">
          <a:xfrm>
            <a:off x="217805" y="-202247"/>
            <a:ext cx="426720" cy="426721"/>
          </a:xfrm>
          <a:prstGeom prst="rect">
            <a:avLst/>
          </a:prstGeom>
          <a:noFill/>
        </p:spPr>
        <p:txBody>
          <a:bodyPr vert="horz" wrap="square" lIns="128016" tIns="64008" rIns="128016" bIns="64008" numCol="1" anchor="t" anchorCtr="0" compatLnSpc="1">
            <a:prstTxWarp prst="textNoShape">
              <a:avLst/>
            </a:prstTxWarp>
          </a:bodyPr>
          <a:lstStyle/>
          <a:p>
            <a:endParaRPr lang="en-US" dirty="0"/>
          </a:p>
        </p:txBody>
      </p:sp>
      <p:sp>
        <p:nvSpPr>
          <p:cNvPr id="44042" name="AutoShape 10" descr="Image result for govt of india logo"/>
          <p:cNvSpPr>
            <a:spLocks noChangeAspect="1" noChangeArrowheads="1"/>
          </p:cNvSpPr>
          <p:nvPr/>
        </p:nvSpPr>
        <p:spPr bwMode="auto">
          <a:xfrm>
            <a:off x="217805" y="-202247"/>
            <a:ext cx="426720" cy="426721"/>
          </a:xfrm>
          <a:prstGeom prst="rect">
            <a:avLst/>
          </a:prstGeom>
          <a:noFill/>
        </p:spPr>
        <p:txBody>
          <a:bodyPr vert="horz" wrap="square" lIns="128016" tIns="64008" rIns="128016" bIns="64008" numCol="1" anchor="t" anchorCtr="0" compatLnSpc="1">
            <a:prstTxWarp prst="textNoShape">
              <a:avLst/>
            </a:prstTxWarp>
          </a:bodyPr>
          <a:lstStyle/>
          <a:p>
            <a:endParaRPr lang="en-US" dirty="0"/>
          </a:p>
        </p:txBody>
      </p:sp>
      <p:sp>
        <p:nvSpPr>
          <p:cNvPr id="44044" name="AutoShape 12" descr="Image result for govt of india logo"/>
          <p:cNvSpPr>
            <a:spLocks noChangeAspect="1" noChangeArrowheads="1"/>
          </p:cNvSpPr>
          <p:nvPr/>
        </p:nvSpPr>
        <p:spPr bwMode="auto">
          <a:xfrm>
            <a:off x="217805" y="-202247"/>
            <a:ext cx="426720" cy="426721"/>
          </a:xfrm>
          <a:prstGeom prst="rect">
            <a:avLst/>
          </a:prstGeom>
          <a:noFill/>
        </p:spPr>
        <p:txBody>
          <a:bodyPr vert="horz" wrap="square" lIns="128016" tIns="64008" rIns="128016" bIns="64008" numCol="1" anchor="t" anchorCtr="0" compatLnSpc="1">
            <a:prstTxWarp prst="textNoShape">
              <a:avLst/>
            </a:prstTxWarp>
          </a:bodyPr>
          <a:lstStyle/>
          <a:p>
            <a:endParaRPr lang="en-US" dirty="0"/>
          </a:p>
        </p:txBody>
      </p:sp>
      <p:pic>
        <p:nvPicPr>
          <p:cNvPr id="44045" name="Picture 13" descr="C:\Users\ACER\Desktop\goi.jpg"/>
          <p:cNvPicPr>
            <a:picLocks noChangeAspect="1" noChangeArrowheads="1"/>
          </p:cNvPicPr>
          <p:nvPr/>
        </p:nvPicPr>
        <p:blipFill>
          <a:blip r:embed="rId5"/>
          <a:srcRect/>
          <a:stretch>
            <a:fillRect/>
          </a:stretch>
        </p:blipFill>
        <p:spPr bwMode="auto">
          <a:xfrm>
            <a:off x="213360" y="320040"/>
            <a:ext cx="1173480" cy="1661160"/>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full green farm scene"/>
          <p:cNvPicPr>
            <a:picLocks noChangeAspect="1" noChangeArrowheads="1"/>
          </p:cNvPicPr>
          <p:nvPr/>
        </p:nvPicPr>
        <p:blipFill>
          <a:blip r:embed="rId2"/>
          <a:srcRect/>
          <a:stretch>
            <a:fillRect/>
          </a:stretch>
        </p:blipFill>
        <p:spPr bwMode="auto">
          <a:xfrm>
            <a:off x="0" y="0"/>
            <a:ext cx="12801600" cy="9601200"/>
          </a:xfrm>
          <a:prstGeom prst="rect">
            <a:avLst/>
          </a:prstGeom>
          <a:noFill/>
        </p:spPr>
      </p:pic>
      <p:sp>
        <p:nvSpPr>
          <p:cNvPr id="3" name="Flowchart: Alternate Process 2"/>
          <p:cNvSpPr/>
          <p:nvPr/>
        </p:nvSpPr>
        <p:spPr>
          <a:xfrm>
            <a:off x="1295400" y="3962400"/>
            <a:ext cx="4419600" cy="350520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3200" b="1" dirty="0" smtClean="0">
                <a:solidFill>
                  <a:schemeClr val="tx1"/>
                </a:solidFill>
                <a:latin typeface="Arial Unicode MS" pitchFamily="34" charset="-128"/>
                <a:ea typeface="Arial Unicode MS" pitchFamily="34" charset="-128"/>
                <a:cs typeface="Arial Unicode MS" pitchFamily="34" charset="-128"/>
              </a:rPr>
              <a:t>संशोधन करण्यास व नवीन वाण विकसित करण्यास संशोधकास संरक्षित वाणाचा वापर करण्याची मुभा या कायद्याअंतर्गत प्रदान करण्यात आली आहे.</a:t>
            </a:r>
            <a:endParaRPr lang="en-US" sz="2800" dirty="0">
              <a:solidFill>
                <a:schemeClr val="tx1"/>
              </a:solidFill>
            </a:endParaRPr>
          </a:p>
        </p:txBody>
      </p:sp>
      <p:sp>
        <p:nvSpPr>
          <p:cNvPr id="4" name="Flowchart: Alternate Process 3"/>
          <p:cNvSpPr/>
          <p:nvPr/>
        </p:nvSpPr>
        <p:spPr>
          <a:xfrm>
            <a:off x="6629400" y="3733800"/>
            <a:ext cx="5334000" cy="5562600"/>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3200" b="1" dirty="0" smtClean="0">
                <a:solidFill>
                  <a:schemeClr val="tx1"/>
                </a:solidFill>
                <a:latin typeface="Arial Unicode MS" pitchFamily="34" charset="-128"/>
                <a:ea typeface="Arial Unicode MS" pitchFamily="34" charset="-128"/>
                <a:cs typeface="Arial Unicode MS" pitchFamily="34" charset="-128"/>
              </a:rPr>
              <a:t>परंतु त्या संशोधकाकडून त्याच संरक्षित वाणाचा वापर पुन्हा पुन्हा होत असेल अथवा त्या वाणाचा वापर व्यावसायिकदृष्ट्या नवीन वाण तयार करण्यासाठी होत असेल तर त्या संशोधकास संरक्षित वाणाच्या मालकाकडून अधिकारपत्र घेणे बंदनकारक राहील</a:t>
            </a:r>
            <a:endParaRPr lang="en-US" sz="2800" dirty="0">
              <a:solidFill>
                <a:schemeClr val="tx1"/>
              </a:solidFill>
            </a:endParaRPr>
          </a:p>
        </p:txBody>
      </p:sp>
      <p:sp>
        <p:nvSpPr>
          <p:cNvPr id="5" name="Oval 4"/>
          <p:cNvSpPr/>
          <p:nvPr/>
        </p:nvSpPr>
        <p:spPr>
          <a:xfrm>
            <a:off x="152400" y="685800"/>
            <a:ext cx="12344400" cy="1524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smtClean="0">
                <a:solidFill>
                  <a:schemeClr val="tx1"/>
                </a:solidFill>
                <a:latin typeface="Arial Unicode MS" pitchFamily="34" charset="-128"/>
                <a:ea typeface="Arial Unicode MS" pitchFamily="34" charset="-128"/>
                <a:cs typeface="Arial Unicode MS" pitchFamily="34" charset="-128"/>
              </a:rPr>
              <a:t>संशोधकांचा हक्क (Researchers Right)</a:t>
            </a:r>
          </a:p>
        </p:txBody>
      </p:sp>
      <p:cxnSp>
        <p:nvCxnSpPr>
          <p:cNvPr id="6" name="Straight Arrow Connector 5"/>
          <p:cNvCxnSpPr/>
          <p:nvPr/>
        </p:nvCxnSpPr>
        <p:spPr>
          <a:xfrm rot="5400000">
            <a:off x="4648200" y="2286000"/>
            <a:ext cx="1676400" cy="1524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a:off x="6172200" y="2209800"/>
            <a:ext cx="1905000" cy="1447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full green farm scene"/>
          <p:cNvPicPr>
            <a:picLocks noChangeAspect="1" noChangeArrowheads="1"/>
          </p:cNvPicPr>
          <p:nvPr/>
        </p:nvPicPr>
        <p:blipFill>
          <a:blip r:embed="rId2"/>
          <a:srcRect/>
          <a:stretch>
            <a:fillRect/>
          </a:stretch>
        </p:blipFill>
        <p:spPr bwMode="auto">
          <a:xfrm>
            <a:off x="0" y="0"/>
            <a:ext cx="12801600" cy="9601200"/>
          </a:xfrm>
          <a:prstGeom prst="rect">
            <a:avLst/>
          </a:prstGeom>
          <a:noFill/>
        </p:spPr>
      </p:pic>
      <p:sp>
        <p:nvSpPr>
          <p:cNvPr id="3" name="Flowchart: Alternate Process 2"/>
          <p:cNvSpPr/>
          <p:nvPr/>
        </p:nvSpPr>
        <p:spPr>
          <a:xfrm>
            <a:off x="1295400" y="3962400"/>
            <a:ext cx="4419600" cy="4343400"/>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3200" b="1" dirty="0" smtClean="0">
                <a:solidFill>
                  <a:schemeClr val="tx1"/>
                </a:solidFill>
                <a:latin typeface="Arial Unicode MS" pitchFamily="34" charset="-128"/>
                <a:ea typeface="Arial Unicode MS" pitchFamily="34" charset="-128"/>
                <a:cs typeface="Arial Unicode MS" pitchFamily="34" charset="-128"/>
              </a:rPr>
              <a:t>एखाद्या गावाचा किंवा ग्रामीण समुदायाचा संरक्षित पीक वाण निर्मिती करिता दिलेल्या योगदानाबद्दल प्राधिकरणामार्फत मोबदला देण्यात तरतूद करण्यात आली आहे</a:t>
            </a:r>
            <a:endParaRPr lang="en-US" sz="2800" dirty="0">
              <a:solidFill>
                <a:schemeClr val="tx1"/>
              </a:solidFill>
            </a:endParaRPr>
          </a:p>
        </p:txBody>
      </p:sp>
      <p:sp>
        <p:nvSpPr>
          <p:cNvPr id="4" name="Flowchart: Alternate Process 3"/>
          <p:cNvSpPr/>
          <p:nvPr/>
        </p:nvSpPr>
        <p:spPr>
          <a:xfrm>
            <a:off x="6629400" y="3733800"/>
            <a:ext cx="5334000" cy="5562600"/>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3200" b="1" dirty="0" smtClean="0">
                <a:solidFill>
                  <a:schemeClr val="tx1"/>
                </a:solidFill>
                <a:latin typeface="Arial Unicode MS" pitchFamily="34" charset="-128"/>
                <a:ea typeface="Arial Unicode MS" pitchFamily="34" charset="-128"/>
                <a:cs typeface="Arial Unicode MS" pitchFamily="34" charset="-128"/>
              </a:rPr>
              <a:t>भारतातील कोणत्याही गावाचा आथवा ग्रामीण समुदायाचा जनप्रतिनिधी म्हणून एखादी व्यक्ती किंवा व्यक्तीसमूह किंवा शासकीय अथवा अशासकीय संस्था कोणत्याही अधिकृत केंद्राकडे त्याच्या या संवर्धनाच्या योगदाना बद्दल मोबदल्य साठी अर्ज करू शकते.</a:t>
            </a:r>
            <a:endParaRPr lang="en-US" sz="2800" dirty="0">
              <a:solidFill>
                <a:schemeClr val="tx1"/>
              </a:solidFill>
            </a:endParaRPr>
          </a:p>
        </p:txBody>
      </p:sp>
      <p:sp>
        <p:nvSpPr>
          <p:cNvPr id="5" name="Oval 4"/>
          <p:cNvSpPr/>
          <p:nvPr/>
        </p:nvSpPr>
        <p:spPr>
          <a:xfrm>
            <a:off x="152400" y="685800"/>
            <a:ext cx="12344400" cy="15240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b="1" dirty="0" err="1" smtClean="0">
                <a:solidFill>
                  <a:schemeClr val="tx1"/>
                </a:solidFill>
                <a:latin typeface="Arial Unicode MS" pitchFamily="34" charset="-128"/>
                <a:ea typeface="Arial Unicode MS" pitchFamily="34" charset="-128"/>
                <a:cs typeface="Arial Unicode MS" pitchFamily="34" charset="-128"/>
              </a:rPr>
              <a:t>समुदयाचा</a:t>
            </a:r>
            <a:r>
              <a:rPr lang="en-US" sz="3600" b="1" dirty="0" smtClean="0">
                <a:solidFill>
                  <a:schemeClr val="tx1"/>
                </a:solidFill>
                <a:latin typeface="Arial Unicode MS" pitchFamily="34" charset="-128"/>
                <a:ea typeface="Arial Unicode MS" pitchFamily="34" charset="-128"/>
                <a:cs typeface="Arial Unicode MS" pitchFamily="34" charset="-128"/>
              </a:rPr>
              <a:t> हक्क (Community Right)</a:t>
            </a:r>
          </a:p>
        </p:txBody>
      </p:sp>
      <p:cxnSp>
        <p:nvCxnSpPr>
          <p:cNvPr id="6" name="Straight Arrow Connector 5"/>
          <p:cNvCxnSpPr/>
          <p:nvPr/>
        </p:nvCxnSpPr>
        <p:spPr>
          <a:xfrm rot="5400000">
            <a:off x="4648200" y="2286000"/>
            <a:ext cx="1676400" cy="1524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a:off x="6172200" y="2209800"/>
            <a:ext cx="1905000" cy="1447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Image result for full green farm scene"/>
          <p:cNvPicPr>
            <a:picLocks noChangeAspect="1" noChangeArrowheads="1"/>
          </p:cNvPicPr>
          <p:nvPr/>
        </p:nvPicPr>
        <p:blipFill>
          <a:blip r:embed="rId2"/>
          <a:srcRect/>
          <a:stretch>
            <a:fillRect/>
          </a:stretch>
        </p:blipFill>
        <p:spPr bwMode="auto">
          <a:xfrm>
            <a:off x="0" y="0"/>
            <a:ext cx="12801600" cy="9601200"/>
          </a:xfrm>
          <a:prstGeom prst="rect">
            <a:avLst/>
          </a:prstGeom>
          <a:noFill/>
        </p:spPr>
      </p:pic>
      <p:sp>
        <p:nvSpPr>
          <p:cNvPr id="2" name="Oval 1"/>
          <p:cNvSpPr/>
          <p:nvPr/>
        </p:nvSpPr>
        <p:spPr>
          <a:xfrm>
            <a:off x="533400" y="304800"/>
            <a:ext cx="11811000" cy="8382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b="1" dirty="0" smtClean="0">
                <a:solidFill>
                  <a:schemeClr val="tx1"/>
                </a:solidFill>
                <a:latin typeface="Arial Unicode MS" pitchFamily="34" charset="-128"/>
                <a:ea typeface="Arial Unicode MS" pitchFamily="34" charset="-128"/>
                <a:cs typeface="Arial Unicode MS" pitchFamily="34" charset="-128"/>
              </a:rPr>
              <a:t>समुदायाचे अधिकार (अधिनियमातील कलम ४१)</a:t>
            </a:r>
          </a:p>
        </p:txBody>
      </p:sp>
      <p:cxnSp>
        <p:nvCxnSpPr>
          <p:cNvPr id="3" name="Straight Arrow Connector 2"/>
          <p:cNvCxnSpPr/>
          <p:nvPr/>
        </p:nvCxnSpPr>
        <p:spPr>
          <a:xfrm rot="10800000" flipV="1">
            <a:off x="3429000" y="1143000"/>
            <a:ext cx="2667000" cy="1066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 name="Vertical Scroll 3"/>
          <p:cNvSpPr/>
          <p:nvPr/>
        </p:nvSpPr>
        <p:spPr>
          <a:xfrm>
            <a:off x="0" y="2209800"/>
            <a:ext cx="4495800" cy="6400800"/>
          </a:xfrm>
          <a:prstGeom prst="vertic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endParaRPr lang="en-US" sz="2800" b="1" dirty="0" smtClean="0">
              <a:solidFill>
                <a:schemeClr val="tx1"/>
              </a:solidFill>
              <a:latin typeface="Arial Unicode MS" pitchFamily="34" charset="-128"/>
              <a:ea typeface="Arial Unicode MS" pitchFamily="34" charset="-128"/>
              <a:cs typeface="Arial Unicode MS" pitchFamily="34" charset="-128"/>
            </a:endParaRPr>
          </a:p>
          <a:p>
            <a:pPr algn="just"/>
            <a:r>
              <a:rPr lang="en-US" sz="2800" b="1" dirty="0" smtClean="0">
                <a:solidFill>
                  <a:schemeClr val="tx1"/>
                </a:solidFill>
                <a:latin typeface="Arial Unicode MS" pitchFamily="34" charset="-128"/>
                <a:ea typeface="Arial Unicode MS" pitchFamily="34" charset="-128"/>
                <a:cs typeface="Arial Unicode MS" pitchFamily="34" charset="-128"/>
              </a:rPr>
              <a:t>कोणत्याही व्यक्ती किंवा त्यांचा समूह किंवा कुठलीही सरकारी अथवा बिगरसरकारी संस्था, भारतातील कुठल्याही गावातर्फे किंवा स्थानिक समुदयातर्फे त्या समुदायाच्या प्रजाती विकासातील योगदानामुळे निर्मिती प्रजातीच्या नोंदणीसाठी किंवा संरक्षणासाठी अर्ज करू शकते</a:t>
            </a:r>
            <a:endParaRPr lang="en-US" b="1" dirty="0">
              <a:solidFill>
                <a:schemeClr val="tx1"/>
              </a:solidFill>
            </a:endParaRPr>
          </a:p>
        </p:txBody>
      </p:sp>
      <p:cxnSp>
        <p:nvCxnSpPr>
          <p:cNvPr id="7" name="Straight Arrow Connector 6"/>
          <p:cNvCxnSpPr/>
          <p:nvPr/>
        </p:nvCxnSpPr>
        <p:spPr>
          <a:xfrm rot="5400000">
            <a:off x="5410994" y="1904206"/>
            <a:ext cx="15240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0" name="Rounded Rectangle 9"/>
          <p:cNvSpPr/>
          <p:nvPr/>
        </p:nvSpPr>
        <p:spPr>
          <a:xfrm>
            <a:off x="4419600" y="2590800"/>
            <a:ext cx="3886200" cy="6248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2800" b="1" dirty="0" smtClean="0">
                <a:solidFill>
                  <a:schemeClr val="tx1"/>
                </a:solidFill>
                <a:latin typeface="Arial Unicode MS" pitchFamily="34" charset="-128"/>
                <a:ea typeface="Arial Unicode MS" pitchFamily="34" charset="-128"/>
                <a:cs typeface="Arial Unicode MS" pitchFamily="34" charset="-128"/>
              </a:rPr>
              <a:t>प्राधिकरणाने उपकलम (१) अंतर्गत अधिसूचित केलेले केंद्र सरकारी किंवा बिगर सरकारी संस्थांनी केलेल्या अर्जाचा साकल्याने विचार करून त्यातील त्यागावचे वा समूहाचे प्रजाती विकासातील योदानाचे योग्य मूल्यमापन करून तो अर्ज मोबदल्यासाठी अथवा संरक्षणासाठी सर्वस्वी योग्य असल्याचे खात्री करून घेतली जाईल</a:t>
            </a:r>
            <a:endParaRPr lang="en-US" dirty="0">
              <a:solidFill>
                <a:schemeClr val="tx1"/>
              </a:solidFill>
            </a:endParaRPr>
          </a:p>
        </p:txBody>
      </p:sp>
      <p:sp>
        <p:nvSpPr>
          <p:cNvPr id="11" name="Vertical Scroll 10"/>
          <p:cNvSpPr/>
          <p:nvPr/>
        </p:nvSpPr>
        <p:spPr>
          <a:xfrm>
            <a:off x="8458200" y="2590800"/>
            <a:ext cx="4191000" cy="4267200"/>
          </a:xfrm>
          <a:prstGeom prst="vertic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endParaRPr lang="en-US" sz="2800" b="1" dirty="0" smtClean="0">
              <a:solidFill>
                <a:schemeClr val="tx1"/>
              </a:solidFill>
              <a:latin typeface="Arial Unicode MS" pitchFamily="34" charset="-128"/>
              <a:ea typeface="Arial Unicode MS" pitchFamily="34" charset="-128"/>
              <a:cs typeface="Arial Unicode MS" pitchFamily="34" charset="-128"/>
            </a:endParaRPr>
          </a:p>
          <a:p>
            <a:pPr algn="just"/>
            <a:r>
              <a:rPr lang="en-US" sz="2800" b="1" dirty="0" smtClean="0">
                <a:solidFill>
                  <a:schemeClr val="tx1"/>
                </a:solidFill>
                <a:latin typeface="Arial Unicode MS" pitchFamily="34" charset="-128"/>
                <a:ea typeface="Arial Unicode MS" pitchFamily="34" charset="-128"/>
                <a:cs typeface="Arial Unicode MS" pitchFamily="34" charset="-128"/>
              </a:rPr>
              <a:t>प्राधिकरण अशा योग्य अर्जांची छाणनी करून व योग्य अशा प्रजातींच्या परीक्षणानंतर अशा प्रजातींची नोंदणी करून संरक्षित करू शकते</a:t>
            </a:r>
            <a:endParaRPr lang="en-US" dirty="0">
              <a:solidFill>
                <a:schemeClr val="tx1"/>
              </a:solidFill>
            </a:endParaRPr>
          </a:p>
        </p:txBody>
      </p:sp>
      <p:cxnSp>
        <p:nvCxnSpPr>
          <p:cNvPr id="12" name="Straight Arrow Connector 11"/>
          <p:cNvCxnSpPr/>
          <p:nvPr/>
        </p:nvCxnSpPr>
        <p:spPr>
          <a:xfrm>
            <a:off x="6248400" y="1219200"/>
            <a:ext cx="3276600" cy="1371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6720" y="668626"/>
            <a:ext cx="12054840" cy="8116068"/>
          </a:xfrm>
          <a:prstGeom prst="rect">
            <a:avLst/>
          </a:prstGeom>
        </p:spPr>
        <p:style>
          <a:lnRef idx="1">
            <a:schemeClr val="accent1"/>
          </a:lnRef>
          <a:fillRef idx="2">
            <a:schemeClr val="accent1"/>
          </a:fillRef>
          <a:effectRef idx="1">
            <a:schemeClr val="accent1"/>
          </a:effectRef>
          <a:fontRef idx="minor">
            <a:schemeClr val="dk1"/>
          </a:fontRef>
        </p:style>
        <p:txBody>
          <a:bodyPr wrap="square" lIns="128016" tIns="64008" rIns="128016" bIns="64008" rtlCol="0">
            <a:spAutoFit/>
          </a:bodyPr>
          <a:lstStyle/>
          <a:p>
            <a:pPr algn="ctr"/>
            <a:r>
              <a:rPr lang="en-US" sz="3800" b="1" dirty="0" smtClean="0">
                <a:solidFill>
                  <a:schemeClr val="tx1"/>
                </a:solidFill>
                <a:latin typeface="Arial Unicode MS" pitchFamily="34" charset="-128"/>
                <a:ea typeface="Arial Unicode MS" pitchFamily="34" charset="-128"/>
                <a:cs typeface="Arial Unicode MS" pitchFamily="34" charset="-128"/>
              </a:rPr>
              <a:t>शेतकऱ्यांचे हक्क </a:t>
            </a:r>
          </a:p>
          <a:p>
            <a:pPr marL="504825" lvl="0" indent="-504825" algn="just"/>
            <a:r>
              <a:rPr lang="mr-IN" sz="3800" dirty="0" smtClean="0">
                <a:latin typeface="Arial Unicode MS" pitchFamily="34" charset="-128"/>
                <a:ea typeface="Arial Unicode MS" pitchFamily="34" charset="-128"/>
                <a:cs typeface="Arial Unicode MS" pitchFamily="34" charset="-128"/>
              </a:rPr>
              <a:t>१.</a:t>
            </a:r>
            <a:r>
              <a:rPr lang="en-US" sz="3800" b="1" dirty="0" smtClean="0">
                <a:solidFill>
                  <a:srgbClr val="C00000"/>
                </a:solidFill>
                <a:latin typeface="Arial Unicode MS" pitchFamily="34" charset="-128"/>
                <a:ea typeface="Arial Unicode MS" pitchFamily="34" charset="-128"/>
                <a:cs typeface="Arial Unicode MS" pitchFamily="34" charset="-128"/>
              </a:rPr>
              <a:t>या कायद्यात शेतकरी हा फक्त शेती करणारा न समजता तो शेतीतील विविध प्रजातींचे जतन व प्रजनन करणारा महत्वाचा घटक समजला जाणार आहे</a:t>
            </a:r>
          </a:p>
          <a:p>
            <a:pPr marL="504825" lvl="0" indent="-504825" algn="just"/>
            <a:r>
              <a:rPr lang="mr-IN" sz="3800" b="1" dirty="0" smtClean="0">
                <a:latin typeface="Arial Unicode MS" pitchFamily="34" charset="-128"/>
                <a:ea typeface="Arial Unicode MS" pitchFamily="34" charset="-128"/>
                <a:cs typeface="Arial Unicode MS" pitchFamily="34" charset="-128"/>
              </a:rPr>
              <a:t>२.</a:t>
            </a:r>
            <a:r>
              <a:rPr lang="en-US" sz="3800" b="1" dirty="0" smtClean="0">
                <a:solidFill>
                  <a:srgbClr val="0070C0"/>
                </a:solidFill>
                <a:latin typeface="Arial Unicode MS" pitchFamily="34" charset="-128"/>
                <a:ea typeface="Arial Unicode MS" pitchFamily="34" charset="-128"/>
                <a:cs typeface="Arial Unicode MS" pitchFamily="34" charset="-128"/>
              </a:rPr>
              <a:t>या कायद्याअंतर्गत शेतकऱ्यांनी जतन / संवर्धन / विकसित केलेल्या प्रजातींची नोंदणी करण्याची तरतूद आहे जेणे करून त्यांचे व्यावसायिक पैदासकारांकडून होणाऱ्या अवैध वापरापासून सरंक्षण करता येईल</a:t>
            </a:r>
          </a:p>
          <a:p>
            <a:pPr marL="577850" lvl="0" indent="-577850" algn="just"/>
            <a:r>
              <a:rPr lang="mr-IN" sz="3800" b="1" dirty="0" smtClean="0">
                <a:latin typeface="Arial Unicode MS" pitchFamily="34" charset="-128"/>
                <a:ea typeface="Arial Unicode MS" pitchFamily="34" charset="-128"/>
                <a:cs typeface="Arial Unicode MS" pitchFamily="34" charset="-128"/>
              </a:rPr>
              <a:t>३.</a:t>
            </a:r>
            <a:r>
              <a:rPr lang="en-US" sz="3800" b="1" dirty="0" smtClean="0">
                <a:solidFill>
                  <a:srgbClr val="C00000"/>
                </a:solidFill>
                <a:latin typeface="Arial Unicode MS" pitchFamily="34" charset="-128"/>
                <a:ea typeface="Arial Unicode MS" pitchFamily="34" charset="-128"/>
                <a:cs typeface="Arial Unicode MS" pitchFamily="34" charset="-128"/>
              </a:rPr>
              <a:t>जे शेतकरी नवीन वाण विकसित करण्यात योगदान करतात त्यांना पीक पैदासकारांप्रमाणेच नोंदणीकरण व पीक वाण सरंक्षणाचे हक्क देण्यात तरतूद या कायद्यात आहे</a:t>
            </a:r>
          </a:p>
          <a:p>
            <a:pPr marL="457200" lvl="0" indent="-457200" algn="just"/>
            <a:r>
              <a:rPr lang="mr-IN" sz="3800" b="1" dirty="0" smtClean="0">
                <a:latin typeface="Arial Unicode MS" pitchFamily="34" charset="-128"/>
                <a:ea typeface="Arial Unicode MS" pitchFamily="34" charset="-128"/>
                <a:cs typeface="Arial Unicode MS" pitchFamily="34" charset="-128"/>
              </a:rPr>
              <a:t>४.</a:t>
            </a:r>
            <a:r>
              <a:rPr lang="en-US" sz="3800" b="1" dirty="0" smtClean="0">
                <a:solidFill>
                  <a:srgbClr val="0070C0"/>
                </a:solidFill>
                <a:latin typeface="Arial Unicode MS" pitchFamily="34" charset="-128"/>
                <a:ea typeface="Arial Unicode MS" pitchFamily="34" charset="-128"/>
                <a:cs typeface="Arial Unicode MS" pitchFamily="34" charset="-128"/>
              </a:rPr>
              <a:t>शेतकऱ्यांच्या वाणाचे प्रचलित वाण (Extant Variety) म्हणून नोंदणी करता येईल</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775306"/>
            <a:ext cx="11841480" cy="8116068"/>
          </a:xfrm>
          <a:prstGeom prst="rect">
            <a:avLst/>
          </a:prstGeom>
        </p:spPr>
        <p:style>
          <a:lnRef idx="1">
            <a:schemeClr val="accent1"/>
          </a:lnRef>
          <a:fillRef idx="2">
            <a:schemeClr val="accent1"/>
          </a:fillRef>
          <a:effectRef idx="1">
            <a:schemeClr val="accent1"/>
          </a:effectRef>
          <a:fontRef idx="minor">
            <a:schemeClr val="dk1"/>
          </a:fontRef>
        </p:style>
        <p:txBody>
          <a:bodyPr wrap="square" lIns="128016" tIns="64008" rIns="128016" bIns="64008" rtlCol="0">
            <a:spAutoFit/>
          </a:bodyPr>
          <a:lstStyle/>
          <a:p>
            <a:pPr lvl="0" algn="just"/>
            <a:r>
              <a:rPr lang="mr-IN" sz="3800" b="1" dirty="0" smtClean="0">
                <a:latin typeface="Arial Unicode MS" pitchFamily="34" charset="-128"/>
                <a:ea typeface="Arial Unicode MS" pitchFamily="34" charset="-128"/>
                <a:cs typeface="Arial Unicode MS" pitchFamily="34" charset="-128"/>
              </a:rPr>
              <a:t>५.</a:t>
            </a:r>
            <a:r>
              <a:rPr lang="en-US" sz="3800" b="1" dirty="0" smtClean="0">
                <a:solidFill>
                  <a:srgbClr val="C00000"/>
                </a:solidFill>
                <a:latin typeface="Arial Unicode MS" pitchFamily="34" charset="-128"/>
                <a:ea typeface="Arial Unicode MS" pitchFamily="34" charset="-128"/>
                <a:cs typeface="Arial Unicode MS" pitchFamily="34" charset="-128"/>
              </a:rPr>
              <a:t>शेतकरी संरक्षित वाणाचा कोणत्याही प्रकारे वापर करणे, </a:t>
            </a:r>
          </a:p>
          <a:p>
            <a:pPr lvl="0" algn="just"/>
            <a:r>
              <a:rPr lang="mr-IN" sz="3800" b="1" dirty="0" smtClean="0">
                <a:latin typeface="Arial Unicode MS" pitchFamily="34" charset="-128"/>
                <a:ea typeface="Arial Unicode MS" pitchFamily="34" charset="-128"/>
                <a:cs typeface="Arial Unicode MS" pitchFamily="34" charset="-128"/>
              </a:rPr>
              <a:t>६</a:t>
            </a:r>
            <a:r>
              <a:rPr lang="mr-IN" sz="3800" b="1" dirty="0" smtClean="0">
                <a:solidFill>
                  <a:srgbClr val="C00000"/>
                </a:solidFill>
                <a:latin typeface="Arial Unicode MS" pitchFamily="34" charset="-128"/>
                <a:ea typeface="Arial Unicode MS" pitchFamily="34" charset="-128"/>
                <a:cs typeface="Arial Unicode MS" pitchFamily="34" charset="-128"/>
              </a:rPr>
              <a:t>.</a:t>
            </a:r>
            <a:r>
              <a:rPr lang="en-US" sz="3800" b="1" dirty="0" smtClean="0">
                <a:solidFill>
                  <a:srgbClr val="0070C0"/>
                </a:solidFill>
                <a:latin typeface="Arial Unicode MS" pitchFamily="34" charset="-128"/>
                <a:ea typeface="Arial Unicode MS" pitchFamily="34" charset="-128"/>
                <a:cs typeface="Arial Unicode MS" pitchFamily="34" charset="-128"/>
              </a:rPr>
              <a:t>त्या वाणाची देवाण घेवाण करणे पूर्वी प्रमाणेच करू शकतील </a:t>
            </a:r>
          </a:p>
          <a:p>
            <a:pPr marL="577850" lvl="0" indent="-577850" algn="just"/>
            <a:r>
              <a:rPr lang="mr-IN" sz="3800" b="1" dirty="0" smtClean="0">
                <a:latin typeface="Arial Unicode MS" pitchFamily="34" charset="-128"/>
                <a:ea typeface="Arial Unicode MS" pitchFamily="34" charset="-128"/>
                <a:cs typeface="Arial Unicode MS" pitchFamily="34" charset="-128"/>
              </a:rPr>
              <a:t>७.</a:t>
            </a:r>
            <a:r>
              <a:rPr lang="en-US" sz="3800" b="1" dirty="0" smtClean="0">
                <a:solidFill>
                  <a:srgbClr val="FF0000"/>
                </a:solidFill>
                <a:latin typeface="Arial Unicode MS" pitchFamily="34" charset="-128"/>
                <a:ea typeface="Arial Unicode MS" pitchFamily="34" charset="-128"/>
                <a:cs typeface="Arial Unicode MS" pitchFamily="34" charset="-128"/>
              </a:rPr>
              <a:t>मात्र संरक्षित वाणाची शेतकरी बंध पिशवीमध्ये अधिकृत नावाने विक्री करू शकणार नाही</a:t>
            </a:r>
          </a:p>
          <a:p>
            <a:pPr marL="577850" lvl="0" indent="-577850" algn="just"/>
            <a:r>
              <a:rPr lang="mr-IN" sz="3800" b="1" dirty="0" smtClean="0">
                <a:latin typeface="Arial Unicode MS" pitchFamily="34" charset="-128"/>
                <a:ea typeface="Arial Unicode MS" pitchFamily="34" charset="-128"/>
                <a:cs typeface="Arial Unicode MS" pitchFamily="34" charset="-128"/>
              </a:rPr>
              <a:t>८.</a:t>
            </a:r>
            <a:r>
              <a:rPr lang="en-US" sz="3800" b="1" dirty="0" smtClean="0">
                <a:solidFill>
                  <a:srgbClr val="0070C0"/>
                </a:solidFill>
                <a:latin typeface="Arial Unicode MS" pitchFamily="34" charset="-128"/>
                <a:ea typeface="Arial Unicode MS" pitchFamily="34" charset="-128"/>
                <a:cs typeface="Arial Unicode MS" pitchFamily="34" charset="-128"/>
              </a:rPr>
              <a:t>शेतकरी, पिकांच्या अनुवंशिक साधनांच्या संवर्धन करण्यात, देशी (गावठी) प्रजाती व विविध पिकांच्या मौल्यवान जंगली प्रजातींच्या संवर्धनाच्या योगदानासाठी बक्षीस पात्र असते</a:t>
            </a:r>
          </a:p>
          <a:p>
            <a:pPr marL="504825" lvl="0" indent="-504825" algn="just"/>
            <a:r>
              <a:rPr lang="mr-IN" sz="3800" b="1" dirty="0" smtClean="0">
                <a:latin typeface="Arial Unicode MS" pitchFamily="34" charset="-128"/>
                <a:ea typeface="Arial Unicode MS" pitchFamily="34" charset="-128"/>
                <a:cs typeface="Arial Unicode MS" pitchFamily="34" charset="-128"/>
              </a:rPr>
              <a:t>९.</a:t>
            </a:r>
            <a:r>
              <a:rPr lang="en-US" sz="3800" b="1" dirty="0" smtClean="0">
                <a:solidFill>
                  <a:srgbClr val="FF0000"/>
                </a:solidFill>
                <a:latin typeface="Arial Unicode MS" pitchFamily="34" charset="-128"/>
                <a:ea typeface="Arial Unicode MS" pitchFamily="34" charset="-128"/>
                <a:cs typeface="Arial Unicode MS" pitchFamily="34" charset="-128"/>
              </a:rPr>
              <a:t>एखादा सुरक्षित वाण अपेक्षित गुणवत्ता देऊ शकला नाही तर शेतकरी सदर कायद्याच्या कलम ३९ (२) अन्वये नुकसान भरपाईस पात्र असेल</a:t>
            </a:r>
          </a:p>
          <a:p>
            <a:pPr marL="793750" lvl="0" indent="-793750" algn="just"/>
            <a:r>
              <a:rPr lang="mr-IN" sz="3800" b="1" dirty="0" smtClean="0">
                <a:latin typeface="Arial Unicode MS" pitchFamily="34" charset="-128"/>
                <a:ea typeface="Arial Unicode MS" pitchFamily="34" charset="-128"/>
                <a:cs typeface="Arial Unicode MS" pitchFamily="34" charset="-128"/>
              </a:rPr>
              <a:t>१०.</a:t>
            </a:r>
            <a:r>
              <a:rPr lang="en-US" sz="3800" b="1" dirty="0" smtClean="0">
                <a:solidFill>
                  <a:srgbClr val="0070C0"/>
                </a:solidFill>
                <a:latin typeface="Arial Unicode MS" pitchFamily="34" charset="-128"/>
                <a:ea typeface="Arial Unicode MS" pitchFamily="34" charset="-128"/>
                <a:cs typeface="Arial Unicode MS" pitchFamily="34" charset="-128"/>
              </a:rPr>
              <a:t>शेतकऱ्यांना सदर कायद्यान्वये प्राधिकरणाच्या कार्यप्रणाली दरम्यान, न्यायिक मंडळासमोर अथवा न्यायालयीन बाबींसाठी कोणतेही शुल्क भरणे बंदनकारक नसेल</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02952"/>
            <a:ext cx="11841480" cy="8331512"/>
          </a:xfrm>
          <a:prstGeom prst="rect">
            <a:avLst/>
          </a:prstGeom>
        </p:spPr>
        <p:style>
          <a:lnRef idx="1">
            <a:schemeClr val="accent1"/>
          </a:lnRef>
          <a:fillRef idx="2">
            <a:schemeClr val="accent1"/>
          </a:fillRef>
          <a:effectRef idx="1">
            <a:schemeClr val="accent1"/>
          </a:effectRef>
          <a:fontRef idx="minor">
            <a:schemeClr val="dk1"/>
          </a:fontRef>
        </p:style>
        <p:txBody>
          <a:bodyPr wrap="square" lIns="128016" tIns="64008" rIns="128016" bIns="64008" rtlCol="0">
            <a:spAutoFit/>
          </a:bodyPr>
          <a:lstStyle/>
          <a:p>
            <a:pPr algn="ctr"/>
            <a:r>
              <a:rPr lang="en-US" sz="4100" b="1" dirty="0" smtClean="0">
                <a:solidFill>
                  <a:schemeClr val="tx1"/>
                </a:solidFill>
                <a:latin typeface="Arial Unicode MS" pitchFamily="34" charset="-128"/>
                <a:ea typeface="Arial Unicode MS" pitchFamily="34" charset="-128"/>
                <a:cs typeface="Arial Unicode MS" pitchFamily="34" charset="-128"/>
              </a:rPr>
              <a:t>अधिनियमातील शेतकऱ्यांचे अन्य अधिकार</a:t>
            </a:r>
          </a:p>
          <a:p>
            <a:pPr marL="625475" lvl="0" indent="-625475" algn="just"/>
            <a:r>
              <a:rPr lang="mr-IN" sz="4100" b="1" dirty="0" smtClean="0">
                <a:latin typeface="Arial Unicode MS" pitchFamily="34" charset="-128"/>
                <a:ea typeface="Arial Unicode MS" pitchFamily="34" charset="-128"/>
                <a:cs typeface="Arial Unicode MS" pitchFamily="34" charset="-128"/>
              </a:rPr>
              <a:t>१.</a:t>
            </a:r>
            <a:r>
              <a:rPr lang="en-US" sz="4100" b="1" dirty="0" smtClean="0">
                <a:solidFill>
                  <a:srgbClr val="0070C0"/>
                </a:solidFill>
                <a:latin typeface="Arial Unicode MS" pitchFamily="34" charset="-128"/>
                <a:ea typeface="Arial Unicode MS" pitchFamily="34" charset="-128"/>
                <a:cs typeface="Arial Unicode MS" pitchFamily="34" charset="-128"/>
              </a:rPr>
              <a:t>शेतकऱ्यांनी जोपासलेल्या किंवा संवर्धीत केलेल्या वाणांचा, नवीन वाण तयार करताना वापर केल्यास याची नोंद घेण्याची सोय करण्यात आली आहे</a:t>
            </a:r>
            <a:endParaRPr lang="mr-IN" sz="4100" b="1" dirty="0" smtClean="0">
              <a:solidFill>
                <a:srgbClr val="0070C0"/>
              </a:solidFill>
              <a:latin typeface="Arial Unicode MS" pitchFamily="34" charset="-128"/>
              <a:ea typeface="Arial Unicode MS" pitchFamily="34" charset="-128"/>
              <a:cs typeface="Arial Unicode MS" pitchFamily="34" charset="-128"/>
            </a:endParaRPr>
          </a:p>
          <a:p>
            <a:pPr marL="577850" lvl="0" indent="-577850" algn="just"/>
            <a:r>
              <a:rPr lang="mr-IN" sz="4100" b="1" dirty="0" smtClean="0">
                <a:latin typeface="Arial Unicode MS" pitchFamily="34" charset="-128"/>
                <a:ea typeface="Arial Unicode MS" pitchFamily="34" charset="-128"/>
                <a:cs typeface="Arial Unicode MS" pitchFamily="34" charset="-128"/>
              </a:rPr>
              <a:t>२.</a:t>
            </a:r>
            <a:r>
              <a:rPr lang="en-US" sz="4100" b="1" dirty="0" smtClean="0">
                <a:solidFill>
                  <a:srgbClr val="C00000"/>
                </a:solidFill>
                <a:latin typeface="Arial Unicode MS" pitchFamily="34" charset="-128"/>
                <a:ea typeface="Arial Unicode MS" pitchFamily="34" charset="-128"/>
                <a:cs typeface="Arial Unicode MS" pitchFamily="34" charset="-128"/>
              </a:rPr>
              <a:t>शेतकऱ्यांच्या पूर्व परवानगी शिवाय पीक पैदासकार प्रचलित वाणांचा वापर करून पुनरुत्पादीत वाण (EDV) तयार करू शकणार नाही</a:t>
            </a:r>
            <a:endParaRPr lang="mr-IN" sz="4100" b="1" dirty="0" smtClean="0">
              <a:solidFill>
                <a:srgbClr val="C00000"/>
              </a:solidFill>
              <a:latin typeface="Arial Unicode MS" pitchFamily="34" charset="-128"/>
              <a:ea typeface="Arial Unicode MS" pitchFamily="34" charset="-128"/>
              <a:cs typeface="Arial Unicode MS" pitchFamily="34" charset="-128"/>
            </a:endParaRPr>
          </a:p>
          <a:p>
            <a:pPr marL="504825" lvl="0" indent="-504825" algn="just"/>
            <a:r>
              <a:rPr lang="mr-IN" sz="4100" b="1" dirty="0" smtClean="0">
                <a:latin typeface="Arial Unicode MS" pitchFamily="34" charset="-128"/>
                <a:ea typeface="Arial Unicode MS" pitchFamily="34" charset="-128"/>
                <a:cs typeface="Arial Unicode MS" pitchFamily="34" charset="-128"/>
              </a:rPr>
              <a:t>३.</a:t>
            </a:r>
            <a:r>
              <a:rPr lang="en-US" sz="4100" b="1" dirty="0" smtClean="0">
                <a:solidFill>
                  <a:srgbClr val="0070C0"/>
                </a:solidFill>
                <a:latin typeface="Arial Unicode MS" pitchFamily="34" charset="-128"/>
                <a:ea typeface="Arial Unicode MS" pitchFamily="34" charset="-128"/>
                <a:cs typeface="Arial Unicode MS" pitchFamily="34" charset="-128"/>
              </a:rPr>
              <a:t>कोणत्याही शेतकरी किंवा शेतकऱ्यांच्या समुदायाने जोपासलेल्या किंवा संवर्धीत केलेल्या वाणाची नोंदणी करण्यासाठी किंवा संरक्षित करण्यासाठी अर्ज करू शकतो</a:t>
            </a:r>
            <a:endParaRPr lang="mr-IN" sz="4100" b="1" dirty="0" smtClean="0">
              <a:solidFill>
                <a:srgbClr val="0070C0"/>
              </a:solidFill>
              <a:latin typeface="Arial Unicode MS" pitchFamily="34" charset="-128"/>
              <a:ea typeface="Arial Unicode MS" pitchFamily="34" charset="-128"/>
              <a:cs typeface="Arial Unicode MS" pitchFamily="34" charset="-128"/>
            </a:endParaRPr>
          </a:p>
          <a:p>
            <a:pPr marL="504825" lvl="0" indent="-504825" algn="just"/>
            <a:r>
              <a:rPr lang="mr-IN" sz="4100" b="1" dirty="0" smtClean="0">
                <a:latin typeface="Arial Unicode MS" pitchFamily="34" charset="-128"/>
                <a:ea typeface="Arial Unicode MS" pitchFamily="34" charset="-128"/>
                <a:cs typeface="Arial Unicode MS" pitchFamily="34" charset="-128"/>
              </a:rPr>
              <a:t>४</a:t>
            </a:r>
            <a:r>
              <a:rPr lang="mr-IN" sz="4100" b="1" dirty="0" smtClean="0">
                <a:solidFill>
                  <a:srgbClr val="C00000"/>
                </a:solidFill>
                <a:latin typeface="Arial Unicode MS" pitchFamily="34" charset="-128"/>
                <a:ea typeface="Arial Unicode MS" pitchFamily="34" charset="-128"/>
                <a:cs typeface="Arial Unicode MS" pitchFamily="34" charset="-128"/>
              </a:rPr>
              <a:t>.</a:t>
            </a:r>
            <a:r>
              <a:rPr lang="en-US" sz="4100" b="1" dirty="0" smtClean="0">
                <a:solidFill>
                  <a:srgbClr val="C00000"/>
                </a:solidFill>
                <a:latin typeface="Arial Unicode MS" pitchFamily="34" charset="-128"/>
                <a:ea typeface="Arial Unicode MS" pitchFamily="34" charset="-128"/>
                <a:cs typeface="Arial Unicode MS" pitchFamily="34" charset="-128"/>
              </a:rPr>
              <a:t>जर समुदायातर्फे केलेला अर्ज ग्राह्य असेल तर फायद्यातील वाटा त्यांना देण्याची सोय या कायद्यामध्ये केलेली आहे</a:t>
            </a:r>
          </a:p>
          <a:p>
            <a:endParaRPr lang="en-US" sz="41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6720" y="213361"/>
            <a:ext cx="12054840" cy="9131731"/>
          </a:xfrm>
          <a:prstGeom prst="rect">
            <a:avLst/>
          </a:prstGeom>
        </p:spPr>
        <p:style>
          <a:lnRef idx="1">
            <a:schemeClr val="accent1"/>
          </a:lnRef>
          <a:fillRef idx="2">
            <a:schemeClr val="accent1"/>
          </a:fillRef>
          <a:effectRef idx="1">
            <a:schemeClr val="accent1"/>
          </a:effectRef>
          <a:fontRef idx="minor">
            <a:schemeClr val="dk1"/>
          </a:fontRef>
        </p:style>
        <p:txBody>
          <a:bodyPr wrap="square" lIns="128016" tIns="64008" rIns="128016" bIns="64008" rtlCol="0">
            <a:spAutoFit/>
          </a:bodyPr>
          <a:lstStyle/>
          <a:p>
            <a:pPr algn="ctr"/>
            <a:r>
              <a:rPr lang="en-US" sz="4500" b="1" dirty="0" smtClean="0">
                <a:solidFill>
                  <a:schemeClr val="tx1"/>
                </a:solidFill>
                <a:latin typeface="Arial Unicode MS" pitchFamily="34" charset="-128"/>
                <a:ea typeface="Arial Unicode MS" pitchFamily="34" charset="-128"/>
                <a:cs typeface="Arial Unicode MS" pitchFamily="34" charset="-128"/>
              </a:rPr>
              <a:t>अधिकारांच्या उल्लंघनाविरूद्ध तसेच नकळतपणे केलेल्या चूकांपासून संरक्षण</a:t>
            </a:r>
          </a:p>
          <a:p>
            <a:pPr marL="625475" lvl="0" indent="-625475" algn="just"/>
            <a:r>
              <a:rPr lang="mr-IN" sz="4500" b="1" dirty="0" smtClean="0">
                <a:latin typeface="Arial Unicode MS" pitchFamily="34" charset="-128"/>
                <a:ea typeface="Arial Unicode MS" pitchFamily="34" charset="-128"/>
                <a:cs typeface="Arial Unicode MS" pitchFamily="34" charset="-128"/>
              </a:rPr>
              <a:t>१.</a:t>
            </a:r>
            <a:r>
              <a:rPr lang="en-US" sz="4500" b="1" dirty="0" smtClean="0">
                <a:solidFill>
                  <a:srgbClr val="0070C0"/>
                </a:solidFill>
                <a:latin typeface="Arial Unicode MS" pitchFamily="34" charset="-128"/>
                <a:ea typeface="Arial Unicode MS" pitchFamily="34" charset="-128"/>
                <a:cs typeface="Arial Unicode MS" pitchFamily="34" charset="-128"/>
              </a:rPr>
              <a:t>हा कायदा लागू झाल्यानंतर पीक पैदासकारांच्या अधिकारांचे नकळतपणे उल्लंघन होण्याच्या अनेक घटना घडतील अशी चिंता अनेकांना आहे</a:t>
            </a:r>
          </a:p>
          <a:p>
            <a:pPr marL="625475" lvl="0" indent="-625475" algn="just"/>
            <a:r>
              <a:rPr lang="mr-IN" sz="4500" b="1" dirty="0" smtClean="0">
                <a:latin typeface="Arial Unicode MS" pitchFamily="34" charset="-128"/>
                <a:ea typeface="Arial Unicode MS" pitchFamily="34" charset="-128"/>
                <a:cs typeface="Arial Unicode MS" pitchFamily="34" charset="-128"/>
              </a:rPr>
              <a:t>२.</a:t>
            </a:r>
            <a:r>
              <a:rPr lang="en-US" sz="4500" b="1" dirty="0" smtClean="0">
                <a:solidFill>
                  <a:srgbClr val="C00000"/>
                </a:solidFill>
                <a:latin typeface="Arial Unicode MS" pitchFamily="34" charset="-128"/>
                <a:ea typeface="Arial Unicode MS" pitchFamily="34" charset="-128"/>
                <a:cs typeface="Arial Unicode MS" pitchFamily="34" charset="-128"/>
              </a:rPr>
              <a:t>कोणत्याही शेतकऱ्यावर या कायद्यात उल्लेख केलेल्या अधिकारांचे नकळतपणे उल्लंघन केलेले असेल तर या कायद्याच्या कलम ४३ अनन्वे त्याच्यावर कसल्याही प्रकारचा खटला चालवता येणार नाही अशी तरतूद केलेली आहे</a:t>
            </a:r>
          </a:p>
          <a:p>
            <a:pPr marL="625475" lvl="0" indent="-625475" algn="just"/>
            <a:r>
              <a:rPr lang="mr-IN" sz="4500" b="1" dirty="0" smtClean="0">
                <a:latin typeface="Arial Unicode MS" pitchFamily="34" charset="-128"/>
                <a:ea typeface="Arial Unicode MS" pitchFamily="34" charset="-128"/>
                <a:cs typeface="Arial Unicode MS" pitchFamily="34" charset="-128"/>
              </a:rPr>
              <a:t>३.</a:t>
            </a:r>
            <a:r>
              <a:rPr lang="en-US" sz="4500" b="1" dirty="0" smtClean="0">
                <a:solidFill>
                  <a:srgbClr val="0070C0"/>
                </a:solidFill>
                <a:latin typeface="Arial Unicode MS" pitchFamily="34" charset="-128"/>
                <a:ea typeface="Arial Unicode MS" pitchFamily="34" charset="-128"/>
                <a:cs typeface="Arial Unicode MS" pitchFamily="34" charset="-128"/>
              </a:rPr>
              <a:t>पण त्याला असे अधिकार अस्तित्वात असल्याची माहिती नव्ह्ती हे न्यायालयात सिद्ध करावे लागेल</a:t>
            </a:r>
          </a:p>
          <a:p>
            <a:endParaRPr lang="en-US" sz="45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746760"/>
            <a:ext cx="11734800" cy="7746736"/>
          </a:xfrm>
          <a:prstGeom prst="rect">
            <a:avLst/>
          </a:prstGeom>
        </p:spPr>
        <p:style>
          <a:lnRef idx="1">
            <a:schemeClr val="accent1"/>
          </a:lnRef>
          <a:fillRef idx="2">
            <a:schemeClr val="accent1"/>
          </a:fillRef>
          <a:effectRef idx="1">
            <a:schemeClr val="accent1"/>
          </a:effectRef>
          <a:fontRef idx="minor">
            <a:schemeClr val="dk1"/>
          </a:fontRef>
        </p:style>
        <p:txBody>
          <a:bodyPr wrap="square" lIns="128016" tIns="64008" rIns="128016" bIns="64008" rtlCol="0">
            <a:spAutoFit/>
          </a:bodyPr>
          <a:lstStyle/>
          <a:p>
            <a:pPr algn="ctr"/>
            <a:r>
              <a:rPr lang="en-US" sz="4500" b="1" dirty="0" smtClean="0">
                <a:solidFill>
                  <a:schemeClr val="tx1"/>
                </a:solidFill>
                <a:latin typeface="Arial Unicode MS" pitchFamily="34" charset="-128"/>
                <a:ea typeface="Arial Unicode MS" pitchFamily="34" charset="-128"/>
                <a:cs typeface="Arial Unicode MS" pitchFamily="34" charset="-128"/>
              </a:rPr>
              <a:t>शुल्कात सुट</a:t>
            </a:r>
          </a:p>
          <a:p>
            <a:pPr marL="625475" lvl="0" indent="-625475" algn="just"/>
            <a:r>
              <a:rPr lang="mr-IN" sz="4500" b="1" dirty="0" smtClean="0">
                <a:latin typeface="Arial Unicode MS" pitchFamily="34" charset="-128"/>
                <a:ea typeface="Arial Unicode MS" pitchFamily="34" charset="-128"/>
                <a:cs typeface="Arial Unicode MS" pitchFamily="34" charset="-128"/>
              </a:rPr>
              <a:t>१.</a:t>
            </a:r>
            <a:r>
              <a:rPr lang="en-US" sz="4500" b="1" dirty="0" smtClean="0">
                <a:solidFill>
                  <a:srgbClr val="7030A0"/>
                </a:solidFill>
                <a:latin typeface="Arial Unicode MS" pitchFamily="34" charset="-128"/>
                <a:ea typeface="Arial Unicode MS" pitchFamily="34" charset="-128"/>
                <a:cs typeface="Arial Unicode MS" pitchFamily="34" charset="-128"/>
              </a:rPr>
              <a:t>कोणत्याही पीक प्रजातीच्या नोंदणी व संरक्षणासाठी आवश्यक असणाऱ्या डस (DUS) चाचणीसाठी लागणाऱ्या शुल्कातून शेतकऱ्यांना विशेष सूट देण्यात आलेली आहे</a:t>
            </a:r>
            <a:endParaRPr lang="mr-IN" sz="4500" b="1" dirty="0" smtClean="0">
              <a:solidFill>
                <a:srgbClr val="7030A0"/>
              </a:solidFill>
              <a:latin typeface="Arial Unicode MS" pitchFamily="34" charset="-128"/>
              <a:ea typeface="Arial Unicode MS" pitchFamily="34" charset="-128"/>
              <a:cs typeface="Arial Unicode MS" pitchFamily="34" charset="-128"/>
            </a:endParaRPr>
          </a:p>
          <a:p>
            <a:pPr lvl="0" algn="just"/>
            <a:endParaRPr lang="en-US" sz="4500" b="1" dirty="0" smtClean="0">
              <a:latin typeface="Arial Unicode MS" pitchFamily="34" charset="-128"/>
              <a:ea typeface="Arial Unicode MS" pitchFamily="34" charset="-128"/>
              <a:cs typeface="Arial Unicode MS" pitchFamily="34" charset="-128"/>
            </a:endParaRPr>
          </a:p>
          <a:p>
            <a:pPr marL="625475" indent="-577850" algn="just"/>
            <a:r>
              <a:rPr lang="mr-IN" sz="4500" b="1" dirty="0" smtClean="0">
                <a:latin typeface="Arial Unicode MS" pitchFamily="34" charset="-128"/>
                <a:ea typeface="Arial Unicode MS" pitchFamily="34" charset="-128"/>
                <a:cs typeface="Arial Unicode MS" pitchFamily="34" charset="-128"/>
              </a:rPr>
              <a:t>२.</a:t>
            </a:r>
            <a:r>
              <a:rPr lang="en-US" sz="4500" b="1" dirty="0" smtClean="0">
                <a:solidFill>
                  <a:srgbClr val="C00000"/>
                </a:solidFill>
                <a:latin typeface="Arial Unicode MS" pitchFamily="34" charset="-128"/>
                <a:ea typeface="Arial Unicode MS" pitchFamily="34" charset="-128"/>
                <a:cs typeface="Arial Unicode MS" pitchFamily="34" charset="-128"/>
              </a:rPr>
              <a:t>शेतकऱ्याला जर कुठलीही कागदपत्रे, अर्ज वा अधिनियमाची कागदपत्रे, विविध कार्यवृतांत, निर्णय वा नियमाच्या प्रती हव्या असतील तर त्या शेतकऱ्याला कुठलाही शुल्क आकारला जाणार नाही अशी तरतूद या कायद्यात आहे</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0080" y="320041"/>
            <a:ext cx="11628120" cy="4945969"/>
          </a:xfrm>
          <a:prstGeom prst="rect">
            <a:avLst/>
          </a:prstGeom>
        </p:spPr>
        <p:style>
          <a:lnRef idx="1">
            <a:schemeClr val="accent1"/>
          </a:lnRef>
          <a:fillRef idx="2">
            <a:schemeClr val="accent1"/>
          </a:fillRef>
          <a:effectRef idx="1">
            <a:schemeClr val="accent1"/>
          </a:effectRef>
          <a:fontRef idx="minor">
            <a:schemeClr val="dk1"/>
          </a:fontRef>
        </p:style>
        <p:txBody>
          <a:bodyPr wrap="square" lIns="128016" tIns="64008" rIns="128016" bIns="64008" rtlCol="0">
            <a:spAutoFit/>
          </a:bodyPr>
          <a:lstStyle/>
          <a:p>
            <a:pPr algn="ctr"/>
            <a:r>
              <a:rPr lang="en-US" sz="3600" b="1" dirty="0" smtClean="0">
                <a:solidFill>
                  <a:srgbClr val="FF0000"/>
                </a:solidFill>
                <a:latin typeface="Arial Unicode MS" pitchFamily="34" charset="-128"/>
                <a:ea typeface="Arial Unicode MS" pitchFamily="34" charset="-128"/>
                <a:cs typeface="Arial Unicode MS" pitchFamily="34" charset="-128"/>
              </a:rPr>
              <a:t>नफ्यातील वाटा (Benefits Sharing)</a:t>
            </a:r>
          </a:p>
          <a:p>
            <a:pPr algn="ctr"/>
            <a:endParaRPr lang="en-US" sz="3600" b="1" dirty="0" smtClean="0">
              <a:solidFill>
                <a:srgbClr val="FFFF00"/>
              </a:solidFill>
              <a:latin typeface="Arial Unicode MS" pitchFamily="34" charset="-128"/>
              <a:ea typeface="Arial Unicode MS" pitchFamily="34" charset="-128"/>
              <a:cs typeface="Arial Unicode MS" pitchFamily="34" charset="-128"/>
            </a:endParaRPr>
          </a:p>
          <a:p>
            <a:pPr marL="457200" lvl="0" indent="-457200" algn="just">
              <a:buFont typeface="Wingdings" pitchFamily="2" charset="2"/>
              <a:buChar char="v"/>
            </a:pPr>
            <a:r>
              <a:rPr lang="en-US" sz="3600" b="1" dirty="0" smtClean="0">
                <a:latin typeface="Arial Unicode MS" pitchFamily="34" charset="-128"/>
                <a:ea typeface="Arial Unicode MS" pitchFamily="34" charset="-128"/>
                <a:cs typeface="Arial Unicode MS" pitchFamily="34" charset="-128"/>
              </a:rPr>
              <a:t>नफ्यातील वाटा मागणाऱ्या हक्क धारकाच्या जनुकीय संशोधनाचा एखादा नवीन पीक वाण निर्मितीकरिता एखाद्या पीक पैदासकाराने किती प्रमाणात किती व कसा वापर केला आणि उत्पादित वाणाची व्यवहाराकरिता व बाजारातील मागणी लक्षात घेऊन सदरहून पीक पैदासकार त्याला झालेल्या नफ्यातील वाटा हक्क धारकास अदा </a:t>
            </a:r>
            <a:r>
              <a:rPr lang="en-US" sz="3600" b="1" dirty="0" err="1" smtClean="0">
                <a:latin typeface="Arial Unicode MS" pitchFamily="34" charset="-128"/>
                <a:ea typeface="Arial Unicode MS" pitchFamily="34" charset="-128"/>
                <a:cs typeface="Arial Unicode MS" pitchFamily="34" charset="-128"/>
              </a:rPr>
              <a:t>केला</a:t>
            </a:r>
            <a:r>
              <a:rPr lang="en-US" sz="3600" b="1" dirty="0" smtClean="0">
                <a:latin typeface="Arial Unicode MS" pitchFamily="34" charset="-128"/>
                <a:ea typeface="Arial Unicode MS" pitchFamily="34" charset="-128"/>
                <a:cs typeface="Arial Unicode MS" pitchFamily="34" charset="-128"/>
              </a:rPr>
              <a:t> जाईल</a:t>
            </a:r>
            <a:endParaRPr lang="en-US" sz="3600" dirty="0" smtClean="0">
              <a:latin typeface="Arial Unicode MS" pitchFamily="34" charset="-128"/>
              <a:ea typeface="Arial Unicode MS" pitchFamily="34" charset="-128"/>
              <a:cs typeface="Arial Unicode MS" pitchFamily="34" charset="-128"/>
            </a:endParaRP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CER\Desktop\images for ppt\img10.jpg"/>
          <p:cNvPicPr>
            <a:picLocks noChangeAspect="1" noChangeArrowheads="1"/>
          </p:cNvPicPr>
          <p:nvPr/>
        </p:nvPicPr>
        <p:blipFill>
          <a:blip r:embed="rId2"/>
          <a:srcRect/>
          <a:stretch>
            <a:fillRect/>
          </a:stretch>
        </p:blipFill>
        <p:spPr bwMode="auto">
          <a:xfrm>
            <a:off x="0" y="0"/>
            <a:ext cx="12801599" cy="9601199"/>
          </a:xfrm>
          <a:prstGeom prst="rect">
            <a:avLst/>
          </a:prstGeom>
          <a:noFill/>
        </p:spPr>
      </p:pic>
      <p:sp>
        <p:nvSpPr>
          <p:cNvPr id="9" name="Rectangle 8"/>
          <p:cNvSpPr/>
          <p:nvPr/>
        </p:nvSpPr>
        <p:spPr>
          <a:xfrm>
            <a:off x="304800" y="1143000"/>
            <a:ext cx="3581400" cy="6019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Oval 1"/>
          <p:cNvSpPr/>
          <p:nvPr/>
        </p:nvSpPr>
        <p:spPr>
          <a:xfrm>
            <a:off x="533400" y="1676400"/>
            <a:ext cx="2971800" cy="50292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endParaRPr lang="mr-IN" sz="2800" b="1" dirty="0" smtClean="0">
              <a:solidFill>
                <a:srgbClr val="FF0000"/>
              </a:solidFill>
              <a:latin typeface="Arial Unicode MS" pitchFamily="34" charset="-128"/>
              <a:ea typeface="Arial Unicode MS" pitchFamily="34" charset="-128"/>
              <a:cs typeface="Arial Unicode MS" pitchFamily="34" charset="-128"/>
            </a:endParaRPr>
          </a:p>
          <a:p>
            <a:pPr lvl="0" algn="ctr"/>
            <a:r>
              <a:rPr lang="mr-IN" sz="3200" b="1" dirty="0" smtClean="0">
                <a:solidFill>
                  <a:schemeClr val="tx1"/>
                </a:solidFill>
                <a:latin typeface="Arial Unicode MS" pitchFamily="34" charset="-128"/>
                <a:ea typeface="Arial Unicode MS" pitchFamily="34" charset="-128"/>
                <a:cs typeface="Arial Unicode MS" pitchFamily="34" charset="-128"/>
              </a:rPr>
              <a:t>पीक वाणांचे नोंदणीसाठी वर्गीकरण</a:t>
            </a:r>
          </a:p>
          <a:p>
            <a:pPr algn="ctr"/>
            <a:endParaRPr lang="en-US" dirty="0"/>
          </a:p>
        </p:txBody>
      </p:sp>
      <p:cxnSp>
        <p:nvCxnSpPr>
          <p:cNvPr id="4" name="Straight Arrow Connector 3"/>
          <p:cNvCxnSpPr/>
          <p:nvPr/>
        </p:nvCxnSpPr>
        <p:spPr>
          <a:xfrm rot="5400000" flipH="1" flipV="1">
            <a:off x="3086100" y="2705100"/>
            <a:ext cx="2133600" cy="1752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 name="Horizontal Scroll 5"/>
          <p:cNvSpPr/>
          <p:nvPr/>
        </p:nvSpPr>
        <p:spPr>
          <a:xfrm>
            <a:off x="4876800" y="6248400"/>
            <a:ext cx="7391400" cy="2209800"/>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mr-IN" sz="2800" b="1" dirty="0" smtClean="0">
                <a:solidFill>
                  <a:srgbClr val="212121"/>
                </a:solidFill>
                <a:latin typeface="Arial Unicode MS" pitchFamily="34" charset="-128"/>
                <a:ea typeface="Arial Unicode MS" pitchFamily="34" charset="-128"/>
                <a:cs typeface="Arial Unicode MS" pitchFamily="34" charset="-128"/>
              </a:rPr>
              <a:t>पूर्नउत्पादित वाण </a:t>
            </a:r>
            <a:r>
              <a:rPr lang="mr-IN" dirty="0" smtClean="0"/>
              <a:t>(</a:t>
            </a:r>
            <a:r>
              <a:rPr lang="en-US" sz="2600" b="1" dirty="0" smtClean="0">
                <a:solidFill>
                  <a:srgbClr val="212121"/>
                </a:solidFill>
                <a:latin typeface="Arial Unicode MS" pitchFamily="34" charset="-128"/>
                <a:ea typeface="Arial Unicode MS" pitchFamily="34" charset="-128"/>
                <a:cs typeface="Arial Unicode MS" pitchFamily="34" charset="-128"/>
              </a:rPr>
              <a:t>EDV</a:t>
            </a:r>
            <a:r>
              <a:rPr lang="mr-IN" dirty="0" smtClean="0"/>
              <a:t>)</a:t>
            </a:r>
            <a:r>
              <a:rPr lang="en-US" dirty="0" smtClean="0"/>
              <a:t>: </a:t>
            </a:r>
            <a:r>
              <a:rPr lang="mr-IN" sz="2800" b="1" dirty="0" smtClean="0">
                <a:solidFill>
                  <a:srgbClr val="212121"/>
                </a:solidFill>
                <a:latin typeface="Arial Unicode MS" pitchFamily="34" charset="-128"/>
                <a:ea typeface="Arial Unicode MS" pitchFamily="34" charset="-128"/>
                <a:cs typeface="Arial Unicode MS" pitchFamily="34" charset="-128"/>
              </a:rPr>
              <a:t>जो प्रचलित वाणांमध्ये थोडाफार बदल करून प्रसारित करण्यात येतो</a:t>
            </a:r>
            <a:endParaRPr lang="en-US" sz="2800" b="1" dirty="0" smtClean="0">
              <a:solidFill>
                <a:srgbClr val="212121"/>
              </a:solidFill>
              <a:latin typeface="Arial Unicode MS" pitchFamily="34" charset="-128"/>
              <a:ea typeface="Arial Unicode MS" pitchFamily="34" charset="-128"/>
              <a:cs typeface="Arial Unicode MS" pitchFamily="34" charset="-128"/>
            </a:endParaRPr>
          </a:p>
        </p:txBody>
      </p:sp>
      <p:cxnSp>
        <p:nvCxnSpPr>
          <p:cNvPr id="7" name="Straight Arrow Connector 6"/>
          <p:cNvCxnSpPr/>
          <p:nvPr/>
        </p:nvCxnSpPr>
        <p:spPr>
          <a:xfrm flipV="1">
            <a:off x="3276600" y="4615812"/>
            <a:ext cx="1905000" cy="323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1" name="Horizontal Scroll 10"/>
          <p:cNvSpPr/>
          <p:nvPr/>
        </p:nvSpPr>
        <p:spPr>
          <a:xfrm>
            <a:off x="5257800" y="2209800"/>
            <a:ext cx="7010400" cy="3810000"/>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mr-IN" sz="2800" b="1" dirty="0" smtClean="0">
                <a:solidFill>
                  <a:srgbClr val="212121"/>
                </a:solidFill>
                <a:latin typeface="Arial Unicode MS" pitchFamily="34" charset="-128"/>
                <a:ea typeface="Arial Unicode MS" pitchFamily="34" charset="-128"/>
                <a:cs typeface="Arial Unicode MS" pitchFamily="34" charset="-128"/>
              </a:rPr>
              <a:t>प्रचलित वाण </a:t>
            </a:r>
            <a:r>
              <a:rPr lang="mr-IN" sz="2600" b="1" dirty="0" smtClean="0">
                <a:solidFill>
                  <a:srgbClr val="212121"/>
                </a:solidFill>
                <a:latin typeface="Arial Unicode MS" pitchFamily="34" charset="-128"/>
                <a:ea typeface="Arial Unicode MS" pitchFamily="34" charset="-128"/>
                <a:cs typeface="Arial Unicode MS" pitchFamily="34" charset="-128"/>
              </a:rPr>
              <a:t>(</a:t>
            </a:r>
            <a:r>
              <a:rPr lang="en-US" sz="2600" b="1" dirty="0" smtClean="0">
                <a:solidFill>
                  <a:srgbClr val="212121"/>
                </a:solidFill>
                <a:latin typeface="Arial Unicode MS" pitchFamily="34" charset="-128"/>
                <a:ea typeface="Arial Unicode MS" pitchFamily="34" charset="-128"/>
                <a:cs typeface="Arial Unicode MS" pitchFamily="34" charset="-128"/>
              </a:rPr>
              <a:t>Extant variety) </a:t>
            </a:r>
            <a:endParaRPr lang="mr-IN" sz="2600" b="1" dirty="0" smtClean="0">
              <a:solidFill>
                <a:srgbClr val="212121"/>
              </a:solidFill>
              <a:latin typeface="Arial Unicode MS" pitchFamily="34" charset="-128"/>
              <a:ea typeface="Arial Unicode MS" pitchFamily="34" charset="-128"/>
              <a:cs typeface="Arial Unicode MS" pitchFamily="34" charset="-128"/>
            </a:endParaRPr>
          </a:p>
          <a:p>
            <a:pPr marL="354013" indent="-354013" algn="just"/>
            <a:r>
              <a:rPr lang="mr-IN" sz="2800" b="1" dirty="0" smtClean="0">
                <a:solidFill>
                  <a:srgbClr val="212121"/>
                </a:solidFill>
                <a:latin typeface="Arial Unicode MS" pitchFamily="34" charset="-128"/>
                <a:ea typeface="Arial Unicode MS" pitchFamily="34" charset="-128"/>
                <a:cs typeface="Arial Unicode MS" pitchFamily="34" charset="-128"/>
              </a:rPr>
              <a:t>१.बियाणे कायदा १९६६ च्या कलम ५ अंतर्गत     नोंदवला गेला आहे</a:t>
            </a:r>
          </a:p>
          <a:p>
            <a:pPr algn="just"/>
            <a:r>
              <a:rPr lang="mr-IN" sz="2800" b="1" dirty="0" smtClean="0">
                <a:solidFill>
                  <a:srgbClr val="212121"/>
                </a:solidFill>
                <a:latin typeface="Arial Unicode MS" pitchFamily="34" charset="-128"/>
                <a:ea typeface="Arial Unicode MS" pitchFamily="34" charset="-128"/>
                <a:cs typeface="Arial Unicode MS" pitchFamily="34" charset="-128"/>
              </a:rPr>
              <a:t>२.शेतकऱ्यांचा वाण</a:t>
            </a:r>
          </a:p>
          <a:p>
            <a:pPr marL="290513" indent="-290513" algn="just"/>
            <a:r>
              <a:rPr lang="mr-IN" sz="2800" b="1" dirty="0" smtClean="0">
                <a:solidFill>
                  <a:srgbClr val="212121"/>
                </a:solidFill>
                <a:latin typeface="Arial Unicode MS" pitchFamily="34" charset="-128"/>
                <a:ea typeface="Arial Unicode MS" pitchFamily="34" charset="-128"/>
                <a:cs typeface="Arial Unicode MS" pitchFamily="34" charset="-128"/>
              </a:rPr>
              <a:t>३.जो वाण सर्वांच्या माहितीतील / लोकांच्या वापरात आहे आहे. </a:t>
            </a:r>
            <a:endParaRPr lang="en-US" b="1" dirty="0"/>
          </a:p>
        </p:txBody>
      </p:sp>
      <p:cxnSp>
        <p:nvCxnSpPr>
          <p:cNvPr id="12" name="Straight Arrow Connector 11"/>
          <p:cNvCxnSpPr/>
          <p:nvPr/>
        </p:nvCxnSpPr>
        <p:spPr>
          <a:xfrm rot="16200000" flipH="1">
            <a:off x="2857500" y="5067300"/>
            <a:ext cx="2286000" cy="1447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5" name="Horizontal Scroll 14"/>
          <p:cNvSpPr/>
          <p:nvPr/>
        </p:nvSpPr>
        <p:spPr>
          <a:xfrm>
            <a:off x="5181600" y="533400"/>
            <a:ext cx="7086600" cy="1828800"/>
          </a:xfrm>
          <a:prstGeom prst="horizontalScroll">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mr-IN" sz="2800" b="1" dirty="0" smtClean="0">
                <a:solidFill>
                  <a:srgbClr val="212121"/>
                </a:solidFill>
                <a:latin typeface="Arial Unicode MS" pitchFamily="34" charset="-128"/>
                <a:ea typeface="Arial Unicode MS" pitchFamily="34" charset="-128"/>
                <a:cs typeface="Arial Unicode MS" pitchFamily="34" charset="-128"/>
              </a:rPr>
              <a:t>नवीन वाण</a:t>
            </a:r>
            <a:r>
              <a:rPr lang="en-US" sz="2800" b="1" dirty="0" smtClean="0">
                <a:solidFill>
                  <a:srgbClr val="212121"/>
                </a:solidFill>
                <a:latin typeface="Arial Unicode MS" pitchFamily="34" charset="-128"/>
                <a:ea typeface="Arial Unicode MS" pitchFamily="34" charset="-128"/>
                <a:cs typeface="Arial Unicode MS" pitchFamily="34" charset="-128"/>
              </a:rPr>
              <a:t> </a:t>
            </a:r>
            <a:r>
              <a:rPr lang="en-US" sz="2600" b="1" dirty="0" smtClean="0">
                <a:solidFill>
                  <a:srgbClr val="212121"/>
                </a:solidFill>
                <a:latin typeface="Arial Unicode MS" pitchFamily="34" charset="-128"/>
                <a:ea typeface="Arial Unicode MS" pitchFamily="34" charset="-128"/>
                <a:cs typeface="Arial Unicode MS" pitchFamily="34" charset="-128"/>
              </a:rPr>
              <a:t>(New Variety)</a:t>
            </a:r>
            <a:r>
              <a:rPr lang="mr-IN" sz="2600" dirty="0" smtClean="0">
                <a:solidFill>
                  <a:srgbClr val="212121"/>
                </a:solidFill>
                <a:latin typeface="Arial Unicode MS" pitchFamily="34" charset="-128"/>
                <a:ea typeface="Arial Unicode MS" pitchFamily="34" charset="-128"/>
                <a:cs typeface="Arial Unicode MS" pitchFamily="34" charset="-128"/>
              </a:rPr>
              <a:t> </a:t>
            </a:r>
            <a:r>
              <a:rPr lang="mr-IN" sz="2800" b="1" dirty="0" smtClean="0">
                <a:solidFill>
                  <a:srgbClr val="212121"/>
                </a:solidFill>
                <a:latin typeface="Arial Unicode MS" pitchFamily="34" charset="-128"/>
                <a:ea typeface="Arial Unicode MS" pitchFamily="34" charset="-128"/>
                <a:cs typeface="Arial Unicode MS" pitchFamily="34" charset="-128"/>
              </a:rPr>
              <a:t>जो संशोधनातून निर्माण केला आहे व एक वर्षापेक्षा जास्त काळ बाजारपेठेत उपलब्ध नाही</a:t>
            </a:r>
            <a:r>
              <a:rPr lang="en-US" sz="2800" b="1" dirty="0" smtClean="0">
                <a:solidFill>
                  <a:srgbClr val="212121"/>
                </a:solidFill>
                <a:latin typeface="Arial Unicode MS" pitchFamily="34" charset="-128"/>
                <a:ea typeface="Arial Unicode MS" pitchFamily="34" charset="-128"/>
                <a:cs typeface="Arial Unicode MS" pitchFamily="34" charset="-128"/>
              </a:rPr>
              <a:t>.</a:t>
            </a:r>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C:\Users\ACER\Desktop\ppt 6.jpg"/>
          <p:cNvPicPr>
            <a:picLocks noChangeAspect="1" noChangeArrowheads="1"/>
          </p:cNvPicPr>
          <p:nvPr/>
        </p:nvPicPr>
        <p:blipFill>
          <a:blip r:embed="rId2"/>
          <a:srcRect/>
          <a:stretch>
            <a:fillRect/>
          </a:stretch>
        </p:blipFill>
        <p:spPr bwMode="auto">
          <a:xfrm>
            <a:off x="0" y="0"/>
            <a:ext cx="12801600" cy="9601199"/>
          </a:xfrm>
          <a:prstGeom prst="rect">
            <a:avLst/>
          </a:prstGeom>
          <a:noFill/>
        </p:spPr>
      </p:pic>
      <p:sp>
        <p:nvSpPr>
          <p:cNvPr id="2" name="Rectangle 1"/>
          <p:cNvSpPr/>
          <p:nvPr/>
        </p:nvSpPr>
        <p:spPr>
          <a:xfrm>
            <a:off x="609600" y="304800"/>
            <a:ext cx="11811000" cy="10668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359" fontAlgn="base">
              <a:spcBef>
                <a:spcPct val="0"/>
              </a:spcBef>
              <a:spcAft>
                <a:spcPct val="0"/>
              </a:spcAft>
            </a:pPr>
            <a:endParaRPr lang="en-US" sz="2800" b="1" dirty="0" smtClean="0">
              <a:solidFill>
                <a:srgbClr val="FF0000"/>
              </a:solidFill>
              <a:latin typeface="Arial Unicode MS" pitchFamily="34" charset="-128"/>
              <a:ea typeface="Arial Unicode MS" pitchFamily="34" charset="-128"/>
              <a:cs typeface="Arial Unicode MS" pitchFamily="34" charset="-128"/>
            </a:endParaRPr>
          </a:p>
          <a:p>
            <a:pPr algn="ctr" defTabSz="914359" fontAlgn="base">
              <a:spcBef>
                <a:spcPct val="0"/>
              </a:spcBef>
              <a:spcAft>
                <a:spcPct val="0"/>
              </a:spcAft>
            </a:pPr>
            <a:r>
              <a:rPr lang="mr-IN" sz="2800" b="1" dirty="0" smtClean="0">
                <a:solidFill>
                  <a:srgbClr val="FF0000"/>
                </a:solidFill>
                <a:latin typeface="Arial Unicode MS" pitchFamily="34" charset="-128"/>
                <a:ea typeface="Arial Unicode MS" pitchFamily="34" charset="-128"/>
                <a:cs typeface="Arial Unicode MS" pitchFamily="34" charset="-128"/>
              </a:rPr>
              <a:t>पीक वाण संरक्षण व शेतकरी हक्क कायदा २००१ </a:t>
            </a:r>
          </a:p>
          <a:p>
            <a:pPr algn="ctr" defTabSz="914359" fontAlgn="base">
              <a:spcBef>
                <a:spcPct val="0"/>
              </a:spcBef>
              <a:spcAft>
                <a:spcPct val="0"/>
              </a:spcAft>
            </a:pPr>
            <a:r>
              <a:rPr lang="mr-IN" sz="2800" b="1" dirty="0" smtClean="0">
                <a:solidFill>
                  <a:srgbClr val="FF0000"/>
                </a:solidFill>
                <a:latin typeface="Arial Unicode MS" pitchFamily="34" charset="-128"/>
                <a:ea typeface="Arial Unicode MS" pitchFamily="34" charset="-128"/>
                <a:cs typeface="Arial Unicode MS" pitchFamily="34" charset="-128"/>
              </a:rPr>
              <a:t>कृषि व शेतकरी कल्याण मंत्रालय</a:t>
            </a:r>
            <a:r>
              <a:rPr lang="en-US" sz="2800" b="1" dirty="0" smtClean="0">
                <a:solidFill>
                  <a:srgbClr val="FF0000"/>
                </a:solidFill>
                <a:latin typeface="Arial Unicode MS" pitchFamily="34" charset="-128"/>
                <a:ea typeface="Arial Unicode MS" pitchFamily="34" charset="-128"/>
                <a:cs typeface="Arial Unicode MS" pitchFamily="34" charset="-128"/>
              </a:rPr>
              <a:t>, </a:t>
            </a:r>
            <a:r>
              <a:rPr lang="mr-IN" sz="2800" b="1" dirty="0" smtClean="0">
                <a:solidFill>
                  <a:srgbClr val="FF0000"/>
                </a:solidFill>
                <a:latin typeface="Arial Unicode MS" pitchFamily="34" charset="-128"/>
                <a:ea typeface="Arial Unicode MS" pitchFamily="34" charset="-128"/>
                <a:cs typeface="Arial Unicode MS" pitchFamily="34" charset="-128"/>
              </a:rPr>
              <a:t>भारत सरकार,</a:t>
            </a:r>
            <a:r>
              <a:rPr lang="en-US" sz="2800" b="1" dirty="0" smtClean="0">
                <a:solidFill>
                  <a:srgbClr val="FF0000"/>
                </a:solidFill>
                <a:latin typeface="Arial Unicode MS" pitchFamily="34" charset="-128"/>
                <a:ea typeface="Arial Unicode MS" pitchFamily="34" charset="-128"/>
                <a:cs typeface="Arial Unicode MS" pitchFamily="34" charset="-128"/>
              </a:rPr>
              <a:t> </a:t>
            </a:r>
            <a:r>
              <a:rPr lang="mr-IN" sz="2800" b="1" dirty="0" smtClean="0">
                <a:solidFill>
                  <a:srgbClr val="FF0000"/>
                </a:solidFill>
                <a:latin typeface="Arial Unicode MS" pitchFamily="34" charset="-128"/>
                <a:ea typeface="Arial Unicode MS" pitchFamily="34" charset="-128"/>
                <a:cs typeface="Arial Unicode MS" pitchFamily="34" charset="-128"/>
              </a:rPr>
              <a:t>नवी दिल्ली</a:t>
            </a:r>
          </a:p>
          <a:p>
            <a:pPr algn="ctr"/>
            <a:endParaRPr lang="en-US" dirty="0"/>
          </a:p>
        </p:txBody>
      </p:sp>
      <p:sp>
        <p:nvSpPr>
          <p:cNvPr id="3" name="Rounded Rectangle 2"/>
          <p:cNvSpPr/>
          <p:nvPr/>
        </p:nvSpPr>
        <p:spPr>
          <a:xfrm>
            <a:off x="609600" y="1981200"/>
            <a:ext cx="11963400" cy="3657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800" dirty="0" smtClean="0">
              <a:solidFill>
                <a:srgbClr val="7030A0"/>
              </a:solidFill>
              <a:latin typeface="Arial Unicode MS" pitchFamily="34" charset="-128"/>
              <a:ea typeface="Arial Unicode MS" pitchFamily="34" charset="-128"/>
              <a:cs typeface="Arial Unicode MS" pitchFamily="34" charset="-128"/>
            </a:endParaRPr>
          </a:p>
          <a:p>
            <a:pPr algn="just"/>
            <a:r>
              <a:rPr lang="mr-IN" sz="2800" b="1" dirty="0" smtClean="0">
                <a:solidFill>
                  <a:schemeClr val="tx1"/>
                </a:solidFill>
                <a:latin typeface="Arial Unicode MS" pitchFamily="34" charset="-128"/>
                <a:ea typeface="Arial Unicode MS" pitchFamily="34" charset="-128"/>
                <a:cs typeface="Arial Unicode MS" pitchFamily="34" charset="-128"/>
              </a:rPr>
              <a:t>एक प्रभावी यंत्रणा प्रस्तापित करण्यासाठी पिक वाण संरक्षण व शेतकरी कायदा हक्क</a:t>
            </a:r>
            <a:r>
              <a:rPr lang="en-US" sz="2800" b="1" dirty="0" smtClean="0">
                <a:solidFill>
                  <a:schemeClr val="tx1"/>
                </a:solidFill>
                <a:latin typeface="Arial Unicode MS" pitchFamily="34" charset="-128"/>
                <a:ea typeface="Arial Unicode MS" pitchFamily="34" charset="-128"/>
                <a:cs typeface="Arial Unicode MS" pitchFamily="34" charset="-128"/>
              </a:rPr>
              <a:t>,</a:t>
            </a:r>
            <a:r>
              <a:rPr lang="mr-IN" sz="2800" b="1" dirty="0" smtClean="0">
                <a:solidFill>
                  <a:schemeClr val="tx1"/>
                </a:solidFill>
                <a:latin typeface="Arial Unicode MS" pitchFamily="34" charset="-128"/>
                <a:ea typeface="Arial Unicode MS" pitchFamily="34" charset="-128"/>
                <a:cs typeface="Arial Unicode MS" pitchFamily="34" charset="-128"/>
              </a:rPr>
              <a:t> पिक पैदासकार</a:t>
            </a:r>
            <a:r>
              <a:rPr lang="en-US" sz="2800" b="1" dirty="0" smtClean="0">
                <a:solidFill>
                  <a:schemeClr val="tx1"/>
                </a:solidFill>
                <a:latin typeface="Arial Unicode MS" pitchFamily="34" charset="-128"/>
                <a:ea typeface="Arial Unicode MS" pitchFamily="34" charset="-128"/>
                <a:cs typeface="Arial Unicode MS" pitchFamily="34" charset="-128"/>
              </a:rPr>
              <a:t>, </a:t>
            </a:r>
            <a:r>
              <a:rPr lang="mr-IN" sz="2800" b="1" dirty="0" smtClean="0">
                <a:solidFill>
                  <a:schemeClr val="tx1"/>
                </a:solidFill>
                <a:latin typeface="Arial Unicode MS" pitchFamily="34" charset="-128"/>
                <a:ea typeface="Arial Unicode MS" pitchFamily="34" charset="-128"/>
                <a:cs typeface="Arial Unicode MS" pitchFamily="34" charset="-128"/>
              </a:rPr>
              <a:t>नवीन जातींना प्रोत्साहन देण्यासाठी तसेच त्याच्या अधिकारांची ओळख पटवण्यासाठी हि यंत्रणा महत्वाची समजली गेली. नविन वनस्पती जातींच्या विकासासाठी उपलब्ध वनस्पतींचे अनुवंशिक साधनसंपत्ती सुधारणे व उपलब्ध करुन देणे याशिवाय कृषी विकासाला चालना देण्यासाठी वनस्पती पैदासकारांचे संरक्षण करणे तसेच नवीन जातींच्या विकासासाठी गुंतवणूक करण्याचा अधिकार या यंत्रणेने दिला गेला आहे. अशा अधिकारांमुळे बिजोत्पादन करणाऱ्या कंपन्या दर्जेदार बियाण्यांची</a:t>
            </a:r>
            <a:r>
              <a:rPr lang="en-US" sz="2800" b="1" dirty="0" smtClean="0">
                <a:solidFill>
                  <a:schemeClr val="tx1"/>
                </a:solidFill>
                <a:latin typeface="Arial Unicode MS" pitchFamily="34" charset="-128"/>
                <a:ea typeface="Arial Unicode MS" pitchFamily="34" charset="-128"/>
                <a:cs typeface="Arial Unicode MS" pitchFamily="34" charset="-128"/>
              </a:rPr>
              <a:t>  </a:t>
            </a:r>
            <a:r>
              <a:rPr lang="mr-IN" sz="2800" b="1" dirty="0" smtClean="0">
                <a:solidFill>
                  <a:schemeClr val="tx1"/>
                </a:solidFill>
                <a:latin typeface="Arial Unicode MS" pitchFamily="34" charset="-128"/>
                <a:ea typeface="Arial Unicode MS" pitchFamily="34" charset="-128"/>
                <a:cs typeface="Arial Unicode MS" pitchFamily="34" charset="-128"/>
              </a:rPr>
              <a:t>मोठ्याप्रमाणात उपलब्धता करून देतील</a:t>
            </a:r>
            <a:r>
              <a:rPr lang="mr-IN" sz="2800" dirty="0" smtClean="0">
                <a:solidFill>
                  <a:schemeClr val="tx1"/>
                </a:solidFill>
                <a:latin typeface="Arial Unicode MS" pitchFamily="34" charset="-128"/>
                <a:ea typeface="Arial Unicode MS" pitchFamily="34" charset="-128"/>
                <a:cs typeface="Arial Unicode MS" pitchFamily="34" charset="-128"/>
              </a:rPr>
              <a:t>. </a:t>
            </a:r>
          </a:p>
          <a:p>
            <a:pPr algn="ctr"/>
            <a:endParaRPr lang="en-US" dirty="0"/>
          </a:p>
        </p:txBody>
      </p:sp>
      <p:sp>
        <p:nvSpPr>
          <p:cNvPr id="4" name="Rounded Rectangle 3"/>
          <p:cNvSpPr/>
          <p:nvPr/>
        </p:nvSpPr>
        <p:spPr>
          <a:xfrm>
            <a:off x="609600" y="6172200"/>
            <a:ext cx="11734800" cy="2438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mr-IN" sz="2800" b="1" dirty="0" smtClean="0">
                <a:solidFill>
                  <a:schemeClr val="tx1"/>
                </a:solidFill>
                <a:latin typeface="Arial Unicode MS" pitchFamily="34" charset="-128"/>
                <a:ea typeface="Arial Unicode MS" pitchFamily="34" charset="-128"/>
                <a:cs typeface="Arial Unicode MS" pitchFamily="34" charset="-128"/>
              </a:rPr>
              <a:t>भारताने</a:t>
            </a:r>
            <a:r>
              <a:rPr lang="en-US" sz="2800" b="1" dirty="0" smtClean="0">
                <a:solidFill>
                  <a:schemeClr val="tx1"/>
                </a:solidFill>
                <a:latin typeface="Arial Unicode MS" pitchFamily="34" charset="-128"/>
                <a:ea typeface="Arial Unicode MS" pitchFamily="34" charset="-128"/>
                <a:cs typeface="Arial Unicode MS" pitchFamily="34" charset="-128"/>
              </a:rPr>
              <a:t>  </a:t>
            </a:r>
            <a:r>
              <a:rPr lang="mr-IN" sz="2800" b="1" dirty="0" smtClean="0">
                <a:solidFill>
                  <a:schemeClr val="tx1"/>
                </a:solidFill>
                <a:latin typeface="Arial Unicode MS" pitchFamily="34" charset="-128"/>
                <a:ea typeface="Arial Unicode MS" pitchFamily="34" charset="-128"/>
                <a:cs typeface="Arial Unicode MS" pitchFamily="34" charset="-128"/>
              </a:rPr>
              <a:t>बौद्धिक</a:t>
            </a:r>
            <a:r>
              <a:rPr lang="en-US" sz="2800" b="1" dirty="0" smtClean="0">
                <a:solidFill>
                  <a:schemeClr val="tx1"/>
                </a:solidFill>
                <a:latin typeface="Arial Unicode MS" pitchFamily="34" charset="-128"/>
                <a:ea typeface="Arial Unicode MS" pitchFamily="34" charset="-128"/>
                <a:cs typeface="Arial Unicode MS" pitchFamily="34" charset="-128"/>
              </a:rPr>
              <a:t>  </a:t>
            </a:r>
            <a:r>
              <a:rPr lang="mr-IN" sz="2800" b="1" dirty="0" smtClean="0">
                <a:solidFill>
                  <a:schemeClr val="tx1"/>
                </a:solidFill>
                <a:latin typeface="Arial Unicode MS" pitchFamily="34" charset="-128"/>
                <a:ea typeface="Arial Unicode MS" pitchFamily="34" charset="-128"/>
                <a:cs typeface="Arial Unicode MS" pitchFamily="34" charset="-128"/>
              </a:rPr>
              <a:t>संपत्ती अधिकारांच्या व्यापाराशी सम्बन्धित करारनामा मजूर केल्यामुळे कराराला प्रभावीत करण्याची तरतूद करणे अवश्यक आहे. वरील सर्व उद्दिष्टे साध्य करण्यासाठी भारत सरकारने पिक</a:t>
            </a:r>
            <a:r>
              <a:rPr lang="en-US" sz="2800" b="1" dirty="0" smtClean="0">
                <a:solidFill>
                  <a:schemeClr val="tx1"/>
                </a:solidFill>
                <a:latin typeface="Arial Unicode MS" pitchFamily="34" charset="-128"/>
                <a:ea typeface="Arial Unicode MS" pitchFamily="34" charset="-128"/>
                <a:cs typeface="Arial Unicode MS" pitchFamily="34" charset="-128"/>
              </a:rPr>
              <a:t>  </a:t>
            </a:r>
            <a:r>
              <a:rPr lang="mr-IN" sz="2800" b="1" dirty="0" smtClean="0">
                <a:solidFill>
                  <a:schemeClr val="tx1"/>
                </a:solidFill>
                <a:latin typeface="Arial Unicode MS" pitchFamily="34" charset="-128"/>
                <a:ea typeface="Arial Unicode MS" pitchFamily="34" charset="-128"/>
                <a:cs typeface="Arial Unicode MS" pitchFamily="34" charset="-128"/>
              </a:rPr>
              <a:t>वाण संरक्षण व शेतकरी कायदा हक्क २००१ अधिनियमित केला आहे आणि त्याची अंमलबजावणी २००५ पासून संपूर्ण देशात केली गेली</a:t>
            </a:r>
            <a:r>
              <a:rPr lang="en-US" sz="2800" b="1" dirty="0" smtClean="0">
                <a:solidFill>
                  <a:schemeClr val="tx1"/>
                </a:solidFill>
                <a:latin typeface="Arial Unicode MS" pitchFamily="34" charset="-128"/>
                <a:ea typeface="Arial Unicode MS" pitchFamily="34" charset="-128"/>
                <a:cs typeface="Arial Unicode MS" pitchFamily="34" charset="-128"/>
              </a:rPr>
              <a:t>.</a:t>
            </a:r>
          </a:p>
        </p:txBody>
      </p:sp>
      <p:pic>
        <p:nvPicPr>
          <p:cNvPr id="8196" name="Picture 4" descr="C:\Users\ACER\Desktop\ppvfra logo.jpg"/>
          <p:cNvPicPr>
            <a:picLocks noChangeAspect="1" noChangeArrowheads="1"/>
          </p:cNvPicPr>
          <p:nvPr/>
        </p:nvPicPr>
        <p:blipFill>
          <a:blip r:embed="rId3"/>
          <a:srcRect/>
          <a:stretch>
            <a:fillRect/>
          </a:stretch>
        </p:blipFill>
        <p:spPr bwMode="auto">
          <a:xfrm>
            <a:off x="11582400" y="304800"/>
            <a:ext cx="838200" cy="1066800"/>
          </a:xfrm>
          <a:prstGeom prst="rect">
            <a:avLst/>
          </a:prstGeom>
          <a:noFill/>
        </p:spPr>
      </p:pic>
      <p:pic>
        <p:nvPicPr>
          <p:cNvPr id="8197" name="Picture 5" descr="C:\Users\ACER\Desktop\GoI logo.png"/>
          <p:cNvPicPr>
            <a:picLocks noChangeAspect="1" noChangeArrowheads="1"/>
          </p:cNvPicPr>
          <p:nvPr/>
        </p:nvPicPr>
        <p:blipFill>
          <a:blip r:embed="rId4" cstate="print"/>
          <a:srcRect/>
          <a:stretch>
            <a:fillRect/>
          </a:stretch>
        </p:blipFill>
        <p:spPr bwMode="auto">
          <a:xfrm>
            <a:off x="634513" y="304800"/>
            <a:ext cx="813287" cy="10668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CER\Desktop\images8.jpg"/>
          <p:cNvPicPr>
            <a:picLocks noChangeAspect="1" noChangeArrowheads="1"/>
          </p:cNvPicPr>
          <p:nvPr/>
        </p:nvPicPr>
        <p:blipFill>
          <a:blip r:embed="rId3"/>
          <a:srcRect/>
          <a:stretch>
            <a:fillRect/>
          </a:stretch>
        </p:blipFill>
        <p:spPr bwMode="auto">
          <a:xfrm>
            <a:off x="0" y="0"/>
            <a:ext cx="12801599" cy="9601200"/>
          </a:xfrm>
          <a:prstGeom prst="rect">
            <a:avLst/>
          </a:prstGeom>
          <a:noFill/>
        </p:spPr>
      </p:pic>
      <p:sp>
        <p:nvSpPr>
          <p:cNvPr id="7" name="Freeform 6"/>
          <p:cNvSpPr/>
          <p:nvPr/>
        </p:nvSpPr>
        <p:spPr>
          <a:xfrm>
            <a:off x="7011936" y="3589267"/>
            <a:ext cx="5437357" cy="2487563"/>
          </a:xfrm>
          <a:custGeom>
            <a:avLst/>
            <a:gdLst>
              <a:gd name="connsiteX0" fmla="*/ 0 w 2172409"/>
              <a:gd name="connsiteY0" fmla="*/ 550314 h 1100628"/>
              <a:gd name="connsiteX1" fmla="*/ 1086205 w 2172409"/>
              <a:gd name="connsiteY1" fmla="*/ 0 h 1100628"/>
              <a:gd name="connsiteX2" fmla="*/ 2172410 w 2172409"/>
              <a:gd name="connsiteY2" fmla="*/ 550314 h 1100628"/>
              <a:gd name="connsiteX3" fmla="*/ 1086205 w 2172409"/>
              <a:gd name="connsiteY3" fmla="*/ 1100628 h 1100628"/>
              <a:gd name="connsiteX4" fmla="*/ 0 w 2172409"/>
              <a:gd name="connsiteY4" fmla="*/ 550314 h 1100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409" h="1100628">
                <a:moveTo>
                  <a:pt x="0" y="550314"/>
                </a:moveTo>
                <a:cubicBezTo>
                  <a:pt x="0" y="246384"/>
                  <a:pt x="486311" y="0"/>
                  <a:pt x="1086205" y="0"/>
                </a:cubicBezTo>
                <a:cubicBezTo>
                  <a:pt x="1686099" y="0"/>
                  <a:pt x="2172410" y="246384"/>
                  <a:pt x="2172410" y="550314"/>
                </a:cubicBezTo>
                <a:cubicBezTo>
                  <a:pt x="2172410" y="854244"/>
                  <a:pt x="1686099" y="1100628"/>
                  <a:pt x="1086205" y="1100628"/>
                </a:cubicBezTo>
                <a:cubicBezTo>
                  <a:pt x="486311" y="1100628"/>
                  <a:pt x="0" y="854244"/>
                  <a:pt x="0" y="550314"/>
                </a:cubicBezTo>
                <a:close/>
              </a:path>
            </a:pathLst>
          </a:custGeom>
          <a:solidFill>
            <a:schemeClr val="accent6">
              <a:lumMod val="40000"/>
              <a:lumOff val="60000"/>
            </a:schemeClr>
          </a:solidFill>
          <a:ln w="12700">
            <a:solidFill>
              <a:schemeClr val="tx1">
                <a:lumMod val="95000"/>
                <a:lumOff val="5000"/>
              </a:schemeClr>
            </a:solidFill>
          </a:ln>
        </p:spPr>
        <p:style>
          <a:lnRef idx="1">
            <a:schemeClr val="accent1"/>
          </a:lnRef>
          <a:fillRef idx="2">
            <a:schemeClr val="accent1"/>
          </a:fillRef>
          <a:effectRef idx="1">
            <a:schemeClr val="accent1"/>
          </a:effectRef>
          <a:fontRef idx="minor">
            <a:schemeClr val="dk1"/>
          </a:fontRef>
        </p:style>
        <p:txBody>
          <a:bodyPr lIns="455158" tIns="235424" rIns="455158" bIns="235424" spcCol="1778" anchor="ctr"/>
          <a:lstStyle/>
          <a:p>
            <a:pPr algn="ctr" defTabSz="684500">
              <a:lnSpc>
                <a:spcPct val="90000"/>
              </a:lnSpc>
              <a:spcAft>
                <a:spcPct val="35000"/>
              </a:spcAft>
              <a:defRPr/>
            </a:pPr>
            <a:r>
              <a:rPr lang="mr-IN" sz="3200" dirty="0" smtClean="0"/>
              <a:t>कलम </a:t>
            </a:r>
            <a:r>
              <a:rPr lang="mr-IN" sz="3200" dirty="0"/>
              <a:t>15 (3) सी: एकसारखेपणा - त्याच्या आवश्यक वैशिष्ट्यामध्ये पुरेसा एकसमान</a:t>
            </a:r>
            <a:endParaRPr lang="en-IN" sz="3200" dirty="0">
              <a:ln w="18415" cmpd="sng">
                <a:solidFill>
                  <a:srgbClr val="FFFFFF"/>
                </a:solidFill>
                <a:prstDash val="solid"/>
              </a:ln>
              <a:solidFill>
                <a:srgbClr val="7030A0"/>
              </a:solidFill>
              <a:effectLst>
                <a:outerShdw blurRad="63500" dir="3600000" algn="tl" rotWithShape="0">
                  <a:srgbClr val="000000">
                    <a:alpha val="70000"/>
                  </a:srgbClr>
                </a:outerShdw>
              </a:effectLst>
            </a:endParaRPr>
          </a:p>
        </p:txBody>
      </p:sp>
      <p:sp>
        <p:nvSpPr>
          <p:cNvPr id="8" name="Freeform 7"/>
          <p:cNvSpPr/>
          <p:nvPr/>
        </p:nvSpPr>
        <p:spPr>
          <a:xfrm>
            <a:off x="6894415" y="6191864"/>
            <a:ext cx="5739791" cy="3282854"/>
          </a:xfrm>
          <a:custGeom>
            <a:avLst/>
            <a:gdLst>
              <a:gd name="connsiteX0" fmla="*/ 0 w 2172409"/>
              <a:gd name="connsiteY0" fmla="*/ 550314 h 1100628"/>
              <a:gd name="connsiteX1" fmla="*/ 1086205 w 2172409"/>
              <a:gd name="connsiteY1" fmla="*/ 0 h 1100628"/>
              <a:gd name="connsiteX2" fmla="*/ 2172410 w 2172409"/>
              <a:gd name="connsiteY2" fmla="*/ 550314 h 1100628"/>
              <a:gd name="connsiteX3" fmla="*/ 1086205 w 2172409"/>
              <a:gd name="connsiteY3" fmla="*/ 1100628 h 1100628"/>
              <a:gd name="connsiteX4" fmla="*/ 0 w 2172409"/>
              <a:gd name="connsiteY4" fmla="*/ 550314 h 1100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409" h="1100628">
                <a:moveTo>
                  <a:pt x="0" y="550314"/>
                </a:moveTo>
                <a:cubicBezTo>
                  <a:pt x="0" y="246384"/>
                  <a:pt x="486311" y="0"/>
                  <a:pt x="1086205" y="0"/>
                </a:cubicBezTo>
                <a:cubicBezTo>
                  <a:pt x="1686099" y="0"/>
                  <a:pt x="2172410" y="246384"/>
                  <a:pt x="2172410" y="550314"/>
                </a:cubicBezTo>
                <a:cubicBezTo>
                  <a:pt x="2172410" y="854244"/>
                  <a:pt x="1686099" y="1100628"/>
                  <a:pt x="1086205" y="1100628"/>
                </a:cubicBezTo>
                <a:cubicBezTo>
                  <a:pt x="486311" y="1100628"/>
                  <a:pt x="0" y="854244"/>
                  <a:pt x="0" y="550314"/>
                </a:cubicBezTo>
                <a:close/>
              </a:path>
            </a:pathLst>
          </a:custGeom>
          <a:solidFill>
            <a:schemeClr val="accent5">
              <a:lumMod val="40000"/>
              <a:lumOff val="60000"/>
            </a:schemeClr>
          </a:solidFill>
          <a:ln w="12700">
            <a:solidFill>
              <a:schemeClr val="tx1">
                <a:lumMod val="95000"/>
                <a:lumOff val="5000"/>
              </a:schemeClr>
            </a:solidFill>
          </a:ln>
        </p:spPr>
        <p:style>
          <a:lnRef idx="1">
            <a:schemeClr val="accent1"/>
          </a:lnRef>
          <a:fillRef idx="2">
            <a:schemeClr val="accent1"/>
          </a:fillRef>
          <a:effectRef idx="1">
            <a:schemeClr val="accent1"/>
          </a:effectRef>
          <a:fontRef idx="minor">
            <a:schemeClr val="dk1"/>
          </a:fontRef>
        </p:style>
        <p:txBody>
          <a:bodyPr lIns="455158" tIns="235424" rIns="455158" bIns="235424" spcCol="1778" anchor="ctr"/>
          <a:lstStyle/>
          <a:p>
            <a:pPr algn="ctr" defTabSz="684500">
              <a:lnSpc>
                <a:spcPct val="90000"/>
              </a:lnSpc>
              <a:spcAft>
                <a:spcPct val="35000"/>
              </a:spcAft>
              <a:defRPr/>
            </a:pPr>
            <a:r>
              <a:rPr lang="mr-IN" sz="3200" dirty="0"/>
              <a:t/>
            </a:r>
            <a:br>
              <a:rPr lang="mr-IN" sz="3200" dirty="0"/>
            </a:br>
            <a:r>
              <a:rPr lang="mr-IN" sz="3200" dirty="0"/>
              <a:t>कलम 15 (3) ड: स्थिरता - पुनरावृत्तीच्या प्रचारानंतरही आवश्यक असणारी वैशिष्ट्ये बदलली नाहीत</a:t>
            </a:r>
            <a:endParaRPr lang="en-IN" sz="3200" dirty="0">
              <a:ln w="18415" cmpd="sng">
                <a:solidFill>
                  <a:srgbClr val="FFFFFF"/>
                </a:solidFill>
                <a:prstDash val="solid"/>
              </a:ln>
              <a:solidFill>
                <a:srgbClr val="C00000"/>
              </a:solidFill>
              <a:effectLst>
                <a:outerShdw blurRad="63500" dir="3600000" algn="tl" rotWithShape="0">
                  <a:srgbClr val="000000">
                    <a:alpha val="70000"/>
                  </a:srgbClr>
                </a:outerShdw>
              </a:effectLst>
            </a:endParaRPr>
          </a:p>
        </p:txBody>
      </p:sp>
      <p:sp>
        <p:nvSpPr>
          <p:cNvPr id="9" name="Oval 8"/>
          <p:cNvSpPr/>
          <p:nvPr/>
        </p:nvSpPr>
        <p:spPr>
          <a:xfrm>
            <a:off x="206696" y="5409264"/>
            <a:ext cx="6620825" cy="3978576"/>
          </a:xfrm>
          <a:prstGeom prst="ellipse">
            <a:avLst/>
          </a:prstGeom>
          <a:ln w="12700">
            <a:solidFill>
              <a:schemeClr val="tx1">
                <a:lumMod val="95000"/>
                <a:lumOff val="5000"/>
              </a:schemeClr>
            </a:solidFill>
          </a:ln>
        </p:spPr>
        <p:style>
          <a:lnRef idx="1">
            <a:schemeClr val="accent1"/>
          </a:lnRef>
          <a:fillRef idx="2">
            <a:schemeClr val="accent1"/>
          </a:fillRef>
          <a:effectRef idx="1">
            <a:schemeClr val="accent1"/>
          </a:effectRef>
          <a:fontRef idx="minor">
            <a:schemeClr val="dk1"/>
          </a:fontRef>
        </p:style>
        <p:txBody>
          <a:bodyPr lIns="128010" tIns="64006" rIns="128010" bIns="64006" anchor="ctr"/>
          <a:lstStyle/>
          <a:p>
            <a:pPr algn="just">
              <a:defRPr/>
            </a:pPr>
            <a:r>
              <a:rPr lang="mr-IN" sz="3200" dirty="0" smtClean="0"/>
              <a:t>कलम </a:t>
            </a:r>
            <a:r>
              <a:rPr lang="mr-IN" sz="3200" dirty="0"/>
              <a:t>15 (3) </a:t>
            </a:r>
            <a:r>
              <a:rPr lang="en-US" sz="3200" dirty="0"/>
              <a:t>a: </a:t>
            </a:r>
            <a:r>
              <a:rPr lang="mr-IN" sz="3200" dirty="0"/>
              <a:t>नवलाई - विविध प्रकारचे </a:t>
            </a:r>
            <a:r>
              <a:rPr lang="mr-IN" sz="3200" dirty="0" smtClean="0"/>
              <a:t>प्रचार किंवा </a:t>
            </a:r>
            <a:r>
              <a:rPr lang="mr-IN" sz="3200" dirty="0"/>
              <a:t>कापणी केलेले सामान विकले गेले नाही किंवा अन्यथा शोषण केले गेले नाही.</a:t>
            </a:r>
            <a:endParaRPr lang="en-US" sz="2800" b="1" spc="70" dirty="0">
              <a:ln w="13500">
                <a:solidFill>
                  <a:schemeClr val="accent1">
                    <a:shade val="2500"/>
                    <a:alpha val="6500"/>
                  </a:schemeClr>
                </a:solidFill>
                <a:prstDash val="solid"/>
              </a:ln>
              <a:solidFill>
                <a:schemeClr val="tx1">
                  <a:lumMod val="95000"/>
                  <a:lumOff val="5000"/>
                  <a:alpha val="95000"/>
                </a:schemeClr>
              </a:solidFill>
              <a:effectLst>
                <a:innerShdw blurRad="50900" dist="38500" dir="13500000">
                  <a:srgbClr val="000000">
                    <a:alpha val="60000"/>
                  </a:srgbClr>
                </a:innerShdw>
              </a:effectLst>
            </a:endParaRPr>
          </a:p>
        </p:txBody>
      </p:sp>
      <p:sp>
        <p:nvSpPr>
          <p:cNvPr id="10" name="Freeform 9"/>
          <p:cNvSpPr/>
          <p:nvPr/>
        </p:nvSpPr>
        <p:spPr>
          <a:xfrm>
            <a:off x="6543306" y="126482"/>
            <a:ext cx="6150282" cy="3323921"/>
          </a:xfrm>
          <a:custGeom>
            <a:avLst/>
            <a:gdLst>
              <a:gd name="connsiteX0" fmla="*/ 0 w 3244135"/>
              <a:gd name="connsiteY0" fmla="*/ 550314 h 1100628"/>
              <a:gd name="connsiteX1" fmla="*/ 1622068 w 3244135"/>
              <a:gd name="connsiteY1" fmla="*/ 0 h 1100628"/>
              <a:gd name="connsiteX2" fmla="*/ 3244136 w 3244135"/>
              <a:gd name="connsiteY2" fmla="*/ 550314 h 1100628"/>
              <a:gd name="connsiteX3" fmla="*/ 1622068 w 3244135"/>
              <a:gd name="connsiteY3" fmla="*/ 1100628 h 1100628"/>
              <a:gd name="connsiteX4" fmla="*/ 0 w 3244135"/>
              <a:gd name="connsiteY4" fmla="*/ 550314 h 1100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4135" h="1100628">
                <a:moveTo>
                  <a:pt x="0" y="550314"/>
                </a:moveTo>
                <a:cubicBezTo>
                  <a:pt x="0" y="246384"/>
                  <a:pt x="726225" y="0"/>
                  <a:pt x="1622068" y="0"/>
                </a:cubicBezTo>
                <a:cubicBezTo>
                  <a:pt x="2517911" y="0"/>
                  <a:pt x="3244136" y="246384"/>
                  <a:pt x="3244136" y="550314"/>
                </a:cubicBezTo>
                <a:cubicBezTo>
                  <a:pt x="3244136" y="854244"/>
                  <a:pt x="2517911" y="1100628"/>
                  <a:pt x="1622068" y="1100628"/>
                </a:cubicBezTo>
                <a:cubicBezTo>
                  <a:pt x="726225" y="1100628"/>
                  <a:pt x="0" y="854244"/>
                  <a:pt x="0" y="550314"/>
                </a:cubicBezTo>
                <a:close/>
              </a:path>
            </a:pathLst>
          </a:custGeom>
          <a:solidFill>
            <a:schemeClr val="accent3">
              <a:lumMod val="20000"/>
              <a:lumOff val="80000"/>
            </a:schemeClr>
          </a:solidFill>
          <a:ln w="12700">
            <a:solidFill>
              <a:schemeClr val="tx1">
                <a:lumMod val="95000"/>
                <a:lumOff val="5000"/>
              </a:schemeClr>
            </a:solidFill>
          </a:ln>
        </p:spPr>
        <p:style>
          <a:lnRef idx="1">
            <a:schemeClr val="accent6"/>
          </a:lnRef>
          <a:fillRef idx="2">
            <a:schemeClr val="accent6"/>
          </a:fillRef>
          <a:effectRef idx="1">
            <a:schemeClr val="accent6"/>
          </a:effectRef>
          <a:fontRef idx="minor">
            <a:schemeClr val="dk1"/>
          </a:fontRef>
        </p:style>
        <p:txBody>
          <a:bodyPr lIns="674880" tIns="235424" rIns="674880" bIns="235424" spcCol="1778" anchor="ctr"/>
          <a:lstStyle/>
          <a:p>
            <a:pPr algn="ctr" defTabSz="653386">
              <a:lnSpc>
                <a:spcPct val="90000"/>
              </a:lnSpc>
              <a:spcAft>
                <a:spcPct val="35000"/>
              </a:spcAft>
              <a:defRPr/>
            </a:pPr>
            <a:endParaRPr lang="en-US" sz="3200" dirty="0" smtClean="0"/>
          </a:p>
          <a:p>
            <a:pPr algn="ctr" defTabSz="653386">
              <a:lnSpc>
                <a:spcPct val="90000"/>
              </a:lnSpc>
              <a:spcAft>
                <a:spcPct val="35000"/>
              </a:spcAft>
              <a:defRPr/>
            </a:pPr>
            <a:r>
              <a:rPr lang="mr-IN" sz="3200" dirty="0" smtClean="0"/>
              <a:t>कलम </a:t>
            </a:r>
            <a:r>
              <a:rPr lang="mr-IN" sz="3200" dirty="0"/>
              <a:t>15 (3) बी: वैविध्यता - सामान्य ज्ञानाची बाब असलेल्या विविधतेपासून कमीतकमी एक </a:t>
            </a:r>
            <a:r>
              <a:rPr lang="mr-IN" sz="3200" dirty="0" smtClean="0"/>
              <a:t>आवश्यक</a:t>
            </a:r>
            <a:r>
              <a:rPr lang="en-US" sz="3200" dirty="0" smtClean="0"/>
              <a:t> </a:t>
            </a:r>
            <a:r>
              <a:rPr lang="mr-IN" sz="3200" dirty="0" smtClean="0"/>
              <a:t>वैशिष्ट्याद्वारे </a:t>
            </a:r>
            <a:r>
              <a:rPr lang="mr-IN" sz="3200" dirty="0"/>
              <a:t>ओळखण्यायोग्य</a:t>
            </a:r>
            <a:endParaRPr lang="en-IN" sz="2800" b="1" spc="70" dirty="0">
              <a:ln w="13500">
                <a:solidFill>
                  <a:schemeClr val="accent1">
                    <a:shade val="2500"/>
                    <a:alpha val="6500"/>
                  </a:schemeClr>
                </a:solidFill>
                <a:prstDash val="solid"/>
              </a:ln>
              <a:solidFill>
                <a:srgbClr val="7030A0">
                  <a:alpha val="95000"/>
                </a:srgbClr>
              </a:solidFill>
              <a:effectLst>
                <a:innerShdw blurRad="50900" dist="38500" dir="13500000">
                  <a:srgbClr val="000000">
                    <a:alpha val="60000"/>
                  </a:srgbClr>
                </a:innerShdw>
              </a:effectLst>
            </a:endParaRPr>
          </a:p>
        </p:txBody>
      </p:sp>
      <p:sp>
        <p:nvSpPr>
          <p:cNvPr id="6" name="Horizontal Scroll 5"/>
          <p:cNvSpPr/>
          <p:nvPr/>
        </p:nvSpPr>
        <p:spPr>
          <a:xfrm>
            <a:off x="330368" y="148104"/>
            <a:ext cx="5544616" cy="2233029"/>
          </a:xfrm>
          <a:prstGeom prst="horizontalScroll">
            <a:avLst/>
          </a:prstGeom>
        </p:spPr>
        <p:style>
          <a:lnRef idx="1">
            <a:schemeClr val="accent3"/>
          </a:lnRef>
          <a:fillRef idx="2">
            <a:schemeClr val="accent3"/>
          </a:fillRef>
          <a:effectRef idx="1">
            <a:schemeClr val="accent3"/>
          </a:effectRef>
          <a:fontRef idx="minor">
            <a:schemeClr val="dk1"/>
          </a:fontRef>
        </p:style>
        <p:txBody>
          <a:bodyPr lIns="128010" tIns="64006" rIns="128010" bIns="64006">
            <a:spAutoFit/>
          </a:bodyPr>
          <a:lstStyle/>
          <a:p>
            <a:pPr algn="ctr">
              <a:defRPr/>
            </a:pPr>
            <a:r>
              <a:rPr lang="mr-IN" sz="5000" dirty="0"/>
              <a:t>नोंदणीसाठीची निकष</a:t>
            </a:r>
            <a:endParaRPr lang="en-US" sz="5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Rectangle 1"/>
          <p:cNvSpPr/>
          <p:nvPr/>
        </p:nvSpPr>
        <p:spPr>
          <a:xfrm>
            <a:off x="600035" y="2200258"/>
            <a:ext cx="5700753" cy="3083917"/>
          </a:xfrm>
          <a:prstGeom prst="rect">
            <a:avLst/>
          </a:prstGeom>
          <a:ln w="12700">
            <a:solidFill>
              <a:schemeClr val="tx1">
                <a:lumMod val="95000"/>
                <a:lumOff val="5000"/>
              </a:schemeClr>
            </a:solidFill>
          </a:ln>
        </p:spPr>
        <p:style>
          <a:lnRef idx="1">
            <a:schemeClr val="accent4"/>
          </a:lnRef>
          <a:fillRef idx="2">
            <a:schemeClr val="accent4"/>
          </a:fillRef>
          <a:effectRef idx="1">
            <a:schemeClr val="accent4"/>
          </a:effectRef>
          <a:fontRef idx="minor">
            <a:schemeClr val="dk1"/>
          </a:fontRef>
        </p:style>
        <p:txBody>
          <a:bodyPr lIns="128010" tIns="64006" rIns="128010" bIns="64006">
            <a:spAutoFit/>
          </a:bodyPr>
          <a:lstStyle/>
          <a:p>
            <a:pPr algn="just">
              <a:defRPr/>
            </a:pPr>
            <a:r>
              <a:rPr lang="mr-IN" sz="3200" dirty="0"/>
              <a:t>कलम 15 (1): नवीन कायदे या कायद्याच्या अंतर्गत नोंदविले जातील जर ते नवीनता, विशिष्टता, एकसारखेपणा आणि स्थिरतेच्या </a:t>
            </a:r>
            <a:r>
              <a:rPr lang="mr-IN" sz="3200" dirty="0" smtClean="0"/>
              <a:t>निकषांनुसार असेल तर</a:t>
            </a:r>
            <a:endParaRPr lang="en-IN" sz="3200" b="1" dirty="0">
              <a:solidFill>
                <a:srgbClr val="C00000"/>
              </a:solidFill>
              <a:latin typeface="Cambria" pitchFamily="18"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12115800"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000" b="1" dirty="0" smtClean="0">
                <a:solidFill>
                  <a:srgbClr val="FF0000"/>
                </a:solidFill>
              </a:rPr>
              <a:t>  </a:t>
            </a:r>
            <a:r>
              <a:rPr lang="mr-IN" sz="3000" b="1" dirty="0" smtClean="0">
                <a:solidFill>
                  <a:srgbClr val="FF0000"/>
                </a:solidFill>
              </a:rPr>
              <a:t>पिकवाणाच्या नोंदणीकरिता प्राधिकरणाने निर्धारित केलेली नोंदणीशुल्क</a:t>
            </a:r>
            <a:endParaRPr lang="en-US" sz="3000" b="1" dirty="0">
              <a:solidFill>
                <a:srgbClr val="FF0000"/>
              </a:solidFill>
            </a:endParaRPr>
          </a:p>
        </p:txBody>
      </p:sp>
      <p:graphicFrame>
        <p:nvGraphicFramePr>
          <p:cNvPr id="3" name="Table 2"/>
          <p:cNvGraphicFramePr>
            <a:graphicFrameLocks noGrp="1"/>
          </p:cNvGraphicFramePr>
          <p:nvPr/>
        </p:nvGraphicFramePr>
        <p:xfrm>
          <a:off x="609600" y="1523471"/>
          <a:ext cx="11658599" cy="7087129"/>
        </p:xfrm>
        <a:graphic>
          <a:graphicData uri="http://schemas.openxmlformats.org/drawingml/2006/table">
            <a:tbl>
              <a:tblPr firstRow="1" bandRow="1">
                <a:tableStyleId>{22838BEF-8BB2-4498-84A7-C5851F593DF1}</a:tableStyleId>
              </a:tblPr>
              <a:tblGrid>
                <a:gridCol w="906533"/>
                <a:gridCol w="5376033"/>
                <a:gridCol w="5376033"/>
              </a:tblGrid>
              <a:tr h="667989">
                <a:tc>
                  <a:txBody>
                    <a:bodyPr/>
                    <a:lstStyle/>
                    <a:p>
                      <a:pPr algn="ctr"/>
                      <a:r>
                        <a:rPr lang="mr-IN" sz="3000" kern="1200" dirty="0" smtClean="0"/>
                        <a:t>अं.नं</a:t>
                      </a:r>
                      <a:endParaRPr lang="en-US" sz="3000" b="1"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mr-IN" sz="3000" kern="1200" dirty="0" smtClean="0"/>
                        <a:t>पिकवाणाचा प्रकार</a:t>
                      </a:r>
                      <a:endParaRPr lang="en-US" sz="3000" b="1"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mr-IN" sz="3000" kern="1200" dirty="0" smtClean="0"/>
                        <a:t>नोंदणीकरिता आवश्यक शुल्क</a:t>
                      </a:r>
                      <a:endParaRPr lang="en-US" sz="3000" b="1"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1632676">
                <a:tc>
                  <a:txBody>
                    <a:bodyPr/>
                    <a:lstStyle/>
                    <a:p>
                      <a:r>
                        <a:rPr lang="mr-IN" sz="3000" dirty="0" smtClean="0"/>
                        <a:t>१.</a:t>
                      </a:r>
                      <a:endParaRPr lang="en-US" sz="3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mr-IN" sz="3000" b="1" kern="1200" dirty="0" smtClean="0">
                          <a:solidFill>
                            <a:schemeClr val="dk1"/>
                          </a:solidFill>
                          <a:latin typeface="+mn-lt"/>
                          <a:ea typeface="+mn-ea"/>
                          <a:cs typeface="+mn-cs"/>
                        </a:rPr>
                        <a:t>बियाणे कायदा १९६६ मधील भाग ५ मध्ये नोंदणीकृत प्रचलीत वाण</a:t>
                      </a:r>
                    </a:p>
                    <a:p>
                      <a:r>
                        <a:rPr lang="mr-IN" sz="3000" b="1" kern="1200" dirty="0" smtClean="0">
                          <a:solidFill>
                            <a:schemeClr val="dk1"/>
                          </a:solidFill>
                          <a:latin typeface="+mn-lt"/>
                          <a:ea typeface="+mn-ea"/>
                          <a:cs typeface="+mn-cs"/>
                        </a:rPr>
                        <a:t>(</a:t>
                      </a:r>
                      <a:r>
                        <a:rPr lang="en-US" sz="3000" b="1" kern="1200" dirty="0" smtClean="0">
                          <a:solidFill>
                            <a:schemeClr val="dk1"/>
                          </a:solidFill>
                          <a:latin typeface="+mn-lt"/>
                          <a:ea typeface="+mn-ea"/>
                          <a:cs typeface="+mn-cs"/>
                        </a:rPr>
                        <a:t>Extant Variety</a:t>
                      </a:r>
                      <a:r>
                        <a:rPr lang="mr-IN" sz="3000" b="1" kern="1200" dirty="0" smtClean="0">
                          <a:solidFill>
                            <a:schemeClr val="dk1"/>
                          </a:solidFill>
                          <a:latin typeface="+mn-lt"/>
                          <a:ea typeface="+mn-ea"/>
                          <a:cs typeface="+mn-cs"/>
                        </a:rPr>
                        <a:t>)</a:t>
                      </a:r>
                      <a:endParaRPr lang="en-US" sz="3000" b="1"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mr-IN" sz="3000" b="1" kern="1200" dirty="0" smtClean="0">
                          <a:solidFill>
                            <a:schemeClr val="tx1"/>
                          </a:solidFill>
                          <a:latin typeface="+mn-lt"/>
                          <a:ea typeface="+mn-ea"/>
                          <a:cs typeface="+mn-cs"/>
                        </a:rPr>
                        <a:t>रुपये २०००/-</a:t>
                      </a:r>
                      <a:endParaRPr lang="en-US" sz="3000" b="1"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1632676">
                <a:tc>
                  <a:txBody>
                    <a:bodyPr/>
                    <a:lstStyle/>
                    <a:p>
                      <a:r>
                        <a:rPr lang="mr-IN" sz="3000" dirty="0" smtClean="0"/>
                        <a:t>२.</a:t>
                      </a:r>
                      <a:endParaRPr lang="en-US" sz="3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mr-IN" sz="3000" b="1" kern="1200" dirty="0" smtClean="0">
                          <a:solidFill>
                            <a:schemeClr val="dk1"/>
                          </a:solidFill>
                          <a:latin typeface="+mn-lt"/>
                          <a:ea typeface="+mn-ea"/>
                          <a:cs typeface="+mn-cs"/>
                        </a:rPr>
                        <a:t>नवीन वाण (</a:t>
                      </a:r>
                      <a:r>
                        <a:rPr lang="en-US" sz="3000" b="1" kern="1200" dirty="0" smtClean="0">
                          <a:solidFill>
                            <a:schemeClr val="dk1"/>
                          </a:solidFill>
                          <a:latin typeface="+mn-lt"/>
                          <a:ea typeface="+mn-ea"/>
                          <a:cs typeface="+mn-cs"/>
                        </a:rPr>
                        <a:t>New Variety</a:t>
                      </a:r>
                      <a:r>
                        <a:rPr lang="mr-IN" sz="3000" b="1" kern="1200" dirty="0" smtClean="0">
                          <a:solidFill>
                            <a:schemeClr val="dk1"/>
                          </a:solidFill>
                          <a:latin typeface="+mn-lt"/>
                          <a:ea typeface="+mn-ea"/>
                          <a:cs typeface="+mn-cs"/>
                        </a:rPr>
                        <a:t>) / प्रचलित वाणांचा वापर करून पुनरुत्पादित वाण (</a:t>
                      </a:r>
                      <a:r>
                        <a:rPr lang="en-US" sz="3000" b="1" kern="1200" dirty="0" smtClean="0">
                          <a:solidFill>
                            <a:schemeClr val="dk1"/>
                          </a:solidFill>
                          <a:latin typeface="+mn-lt"/>
                          <a:ea typeface="+mn-ea"/>
                          <a:cs typeface="+mn-cs"/>
                        </a:rPr>
                        <a:t>EDV</a:t>
                      </a:r>
                      <a:r>
                        <a:rPr lang="mr-IN" sz="3000" b="1" kern="1200" dirty="0" smtClean="0">
                          <a:solidFill>
                            <a:schemeClr val="dk1"/>
                          </a:solidFill>
                          <a:latin typeface="+mn-lt"/>
                          <a:ea typeface="+mn-ea"/>
                          <a:cs typeface="+mn-cs"/>
                        </a:rPr>
                        <a:t>) </a:t>
                      </a:r>
                      <a:endParaRPr lang="en-US" sz="3000" b="1"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mr-IN" sz="3000" b="1" kern="1200" dirty="0" smtClean="0">
                          <a:solidFill>
                            <a:schemeClr val="tx1"/>
                          </a:solidFill>
                          <a:latin typeface="+mn-lt"/>
                          <a:ea typeface="+mn-ea"/>
                          <a:cs typeface="+mn-cs"/>
                        </a:rPr>
                        <a:t>व्यक्तिगत        रु ७०००/-</a:t>
                      </a:r>
                    </a:p>
                    <a:p>
                      <a:r>
                        <a:rPr lang="mr-IN" sz="3000" b="1" kern="1200" dirty="0" smtClean="0">
                          <a:solidFill>
                            <a:schemeClr val="tx1"/>
                          </a:solidFill>
                          <a:latin typeface="+mn-lt"/>
                          <a:ea typeface="+mn-ea"/>
                          <a:cs typeface="+mn-cs"/>
                        </a:rPr>
                        <a:t>शैक्षणिक संस्था    रु १०,०००/-</a:t>
                      </a:r>
                    </a:p>
                    <a:p>
                      <a:r>
                        <a:rPr lang="mr-IN" sz="3000" b="1" kern="1200" dirty="0" smtClean="0">
                          <a:solidFill>
                            <a:schemeClr val="tx1"/>
                          </a:solidFill>
                          <a:latin typeface="+mn-lt"/>
                          <a:ea typeface="+mn-ea"/>
                          <a:cs typeface="+mn-cs"/>
                        </a:rPr>
                        <a:t>व्यावसायिक संस्था रु ५०,०००/-</a:t>
                      </a:r>
                      <a:endParaRPr lang="en-US" sz="3000" b="1"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1966571">
                <a:tc>
                  <a:txBody>
                    <a:bodyPr/>
                    <a:lstStyle/>
                    <a:p>
                      <a:r>
                        <a:rPr lang="mr-IN" sz="3000" dirty="0" smtClean="0"/>
                        <a:t>३.</a:t>
                      </a:r>
                      <a:endParaRPr lang="en-US" sz="3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mr-IN" sz="3000" b="1" kern="1200" dirty="0" smtClean="0">
                          <a:solidFill>
                            <a:schemeClr val="dk1"/>
                          </a:solidFill>
                          <a:latin typeface="+mn-lt"/>
                          <a:ea typeface="+mn-ea"/>
                          <a:cs typeface="+mn-cs"/>
                        </a:rPr>
                        <a:t>प्रचलित वाण ज्याबद्दल सर्वाना माहित आहे.</a:t>
                      </a:r>
                    </a:p>
                    <a:p>
                      <a:r>
                        <a:rPr lang="en-US" sz="3000" b="1" kern="1200" dirty="0" smtClean="0">
                          <a:solidFill>
                            <a:schemeClr val="dk1"/>
                          </a:solidFill>
                          <a:latin typeface="+mn-lt"/>
                          <a:ea typeface="+mn-ea"/>
                          <a:cs typeface="+mn-cs"/>
                        </a:rPr>
                        <a:t>(Variety of Common Knowledge</a:t>
                      </a:r>
                      <a:r>
                        <a:rPr lang="mr-IN" sz="3000" b="1" kern="1200" dirty="0" smtClean="0">
                          <a:solidFill>
                            <a:schemeClr val="dk1"/>
                          </a:solidFill>
                          <a:latin typeface="+mn-lt"/>
                          <a:ea typeface="+mn-ea"/>
                          <a:cs typeface="+mn-cs"/>
                        </a:rPr>
                        <a:t>)</a:t>
                      </a:r>
                      <a:endParaRPr lang="en-US" sz="3000" b="1"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mr-IN" sz="3000" b="1" kern="1200" dirty="0" smtClean="0">
                          <a:solidFill>
                            <a:schemeClr val="tx1"/>
                          </a:solidFill>
                          <a:latin typeface="+mn-lt"/>
                          <a:ea typeface="+mn-ea"/>
                          <a:cs typeface="+mn-cs"/>
                        </a:rPr>
                        <a:t>व्यक्तिगत        रु ७०००/-</a:t>
                      </a:r>
                    </a:p>
                    <a:p>
                      <a:r>
                        <a:rPr lang="mr-IN" sz="3000" b="1" kern="1200" dirty="0" smtClean="0">
                          <a:solidFill>
                            <a:schemeClr val="tx1"/>
                          </a:solidFill>
                          <a:latin typeface="+mn-lt"/>
                          <a:ea typeface="+mn-ea"/>
                          <a:cs typeface="+mn-cs"/>
                        </a:rPr>
                        <a:t>शैक्षणिक संस्था    रु १०,०००/-</a:t>
                      </a:r>
                    </a:p>
                    <a:p>
                      <a:r>
                        <a:rPr lang="mr-IN" sz="3000" b="1" kern="1200" dirty="0" smtClean="0">
                          <a:solidFill>
                            <a:schemeClr val="tx1"/>
                          </a:solidFill>
                          <a:latin typeface="+mn-lt"/>
                          <a:ea typeface="+mn-ea"/>
                          <a:cs typeface="+mn-cs"/>
                        </a:rPr>
                        <a:t>व्यावसायिक संस्था रु ५०,०००/-</a:t>
                      </a:r>
                      <a:endParaRPr lang="en-US" sz="3000" b="1" kern="1200" dirty="0" smtClean="0">
                        <a:solidFill>
                          <a:schemeClr val="tx1"/>
                        </a:solidFill>
                        <a:latin typeface="+mn-lt"/>
                        <a:ea typeface="+mn-ea"/>
                        <a:cs typeface="+mn-cs"/>
                      </a:endParaRPr>
                    </a:p>
                    <a:p>
                      <a:endParaRPr lang="en-US" sz="3000" b="1"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1187217">
                <a:tc>
                  <a:txBody>
                    <a:bodyPr/>
                    <a:lstStyle/>
                    <a:p>
                      <a:r>
                        <a:rPr lang="mr-IN" sz="3000" dirty="0" smtClean="0"/>
                        <a:t>४.</a:t>
                      </a:r>
                      <a:endParaRPr lang="en-US" sz="3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mr-IN" sz="3000" b="1" kern="1200" dirty="0" smtClean="0">
                          <a:solidFill>
                            <a:schemeClr val="dk1"/>
                          </a:solidFill>
                          <a:latin typeface="+mn-lt"/>
                          <a:ea typeface="+mn-ea"/>
                          <a:cs typeface="+mn-cs"/>
                        </a:rPr>
                        <a:t>शेतकऱ्यांचे वाण</a:t>
                      </a:r>
                      <a:endParaRPr lang="en-US" sz="3000" b="1"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mr-IN" sz="3000" b="1" kern="1200" dirty="0" smtClean="0">
                          <a:solidFill>
                            <a:schemeClr val="tx1"/>
                          </a:solidFill>
                          <a:latin typeface="+mn-lt"/>
                          <a:ea typeface="+mn-ea"/>
                          <a:cs typeface="+mn-cs"/>
                        </a:rPr>
                        <a:t>कुठल्याही प्रकारचे शुल्क नाही</a:t>
                      </a:r>
                      <a:endParaRPr lang="en-US" sz="3000" b="1"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3" name="Text Box 41"/>
          <p:cNvSpPr txBox="1">
            <a:spLocks noChangeArrowheads="1"/>
          </p:cNvSpPr>
          <p:nvPr/>
        </p:nvSpPr>
        <p:spPr bwMode="auto">
          <a:xfrm>
            <a:off x="654564" y="2"/>
            <a:ext cx="12147038" cy="821759"/>
          </a:xfrm>
          <a:prstGeom prst="rect">
            <a:avLst/>
          </a:prstGeom>
        </p:spPr>
        <p:style>
          <a:lnRef idx="1">
            <a:schemeClr val="accent3"/>
          </a:lnRef>
          <a:fillRef idx="2">
            <a:schemeClr val="accent3"/>
          </a:fillRef>
          <a:effectRef idx="1">
            <a:schemeClr val="accent3"/>
          </a:effectRef>
          <a:fontRef idx="minor">
            <a:schemeClr val="dk1"/>
          </a:fontRef>
        </p:style>
        <p:txBody>
          <a:bodyPr wrap="square" lIns="128010" tIns="64006" rIns="128010" bIns="64006">
            <a:spAutoFit/>
          </a:bodyPr>
          <a:lstStyle>
            <a:lvl1pPr algn="ctr" fontAlgn="auto">
              <a:spcAft>
                <a:spcPts val="0"/>
              </a:spcAft>
              <a:defRPr sz="4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defRPr>
            </a:lvl1pPr>
            <a:lvl2pPr algn="ctr">
              <a:defRPr sz="4400">
                <a:solidFill>
                  <a:schemeClr val="dk1"/>
                </a:solidFill>
                <a:latin typeface="+mn-lt"/>
                <a:cs typeface="+mn-cs"/>
              </a:defRPr>
            </a:lvl2pPr>
            <a:lvl3pPr algn="ctr">
              <a:defRPr sz="4400">
                <a:solidFill>
                  <a:schemeClr val="dk1"/>
                </a:solidFill>
                <a:latin typeface="+mn-lt"/>
                <a:cs typeface="+mn-cs"/>
              </a:defRPr>
            </a:lvl3pPr>
            <a:lvl4pPr algn="ctr">
              <a:defRPr sz="4400">
                <a:solidFill>
                  <a:schemeClr val="dk1"/>
                </a:solidFill>
                <a:latin typeface="+mn-lt"/>
                <a:cs typeface="+mn-cs"/>
              </a:defRPr>
            </a:lvl4pPr>
            <a:lvl5pPr algn="ctr">
              <a:defRPr sz="4400">
                <a:solidFill>
                  <a:schemeClr val="dk1"/>
                </a:solidFill>
                <a:latin typeface="+mn-lt"/>
                <a:cs typeface="+mn-cs"/>
              </a:defRPr>
            </a:lvl5pPr>
            <a:lvl6pPr marL="457200" algn="ctr" fontAlgn="base">
              <a:spcBef>
                <a:spcPct val="0"/>
              </a:spcBef>
              <a:spcAft>
                <a:spcPct val="0"/>
              </a:spcAft>
              <a:defRPr sz="4400">
                <a:solidFill>
                  <a:schemeClr val="dk1"/>
                </a:solidFill>
                <a:latin typeface="+mn-lt"/>
                <a:cs typeface="+mn-cs"/>
              </a:defRPr>
            </a:lvl6pPr>
            <a:lvl7pPr marL="914400" algn="ctr" fontAlgn="base">
              <a:spcBef>
                <a:spcPct val="0"/>
              </a:spcBef>
              <a:spcAft>
                <a:spcPct val="0"/>
              </a:spcAft>
              <a:defRPr sz="4400">
                <a:solidFill>
                  <a:schemeClr val="dk1"/>
                </a:solidFill>
                <a:latin typeface="+mn-lt"/>
                <a:cs typeface="+mn-cs"/>
              </a:defRPr>
            </a:lvl7pPr>
            <a:lvl8pPr marL="1371600" algn="ctr" fontAlgn="base">
              <a:spcBef>
                <a:spcPct val="0"/>
              </a:spcBef>
              <a:spcAft>
                <a:spcPct val="0"/>
              </a:spcAft>
              <a:defRPr sz="4400">
                <a:solidFill>
                  <a:schemeClr val="dk1"/>
                </a:solidFill>
                <a:latin typeface="+mn-lt"/>
                <a:cs typeface="+mn-cs"/>
              </a:defRPr>
            </a:lvl8pPr>
            <a:lvl9pPr marL="1828800" algn="ctr" fontAlgn="base">
              <a:spcBef>
                <a:spcPct val="0"/>
              </a:spcBef>
              <a:spcAft>
                <a:spcPct val="0"/>
              </a:spcAft>
              <a:defRPr sz="4400">
                <a:solidFill>
                  <a:schemeClr val="dk1"/>
                </a:solidFill>
                <a:latin typeface="+mn-lt"/>
                <a:cs typeface="+mn-cs"/>
              </a:defRPr>
            </a:lvl9pPr>
          </a:lstStyle>
          <a:p>
            <a:pPr>
              <a:defRPr/>
            </a:pPr>
            <a:r>
              <a:rPr lang="en-US" sz="3900" dirty="0" smtClean="0"/>
              <a:t>	</a:t>
            </a:r>
            <a:r>
              <a:rPr lang="mr-IN" sz="4500" dirty="0" smtClean="0"/>
              <a:t> </a:t>
            </a:r>
            <a:r>
              <a:rPr lang="mr-IN" sz="4500" b="0" dirty="0" smtClean="0"/>
              <a:t>नोंदणीची प्रक्रिया</a:t>
            </a:r>
            <a:endParaRPr lang="en-US" sz="3900" dirty="0"/>
          </a:p>
        </p:txBody>
      </p:sp>
      <p:sp>
        <p:nvSpPr>
          <p:cNvPr id="15364" name="Rectangle 2"/>
          <p:cNvSpPr>
            <a:spLocks noChangeArrowheads="1"/>
          </p:cNvSpPr>
          <p:nvPr/>
        </p:nvSpPr>
        <p:spPr bwMode="auto">
          <a:xfrm>
            <a:off x="381001" y="853441"/>
            <a:ext cx="3995103" cy="85344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lIns="128010" tIns="64006" rIns="128010" bIns="64006" anchor="ctr"/>
          <a:lstStyle/>
          <a:p>
            <a:pPr algn="ctr">
              <a:defRPr/>
            </a:pPr>
            <a:r>
              <a:rPr lang="mr-IN" sz="2200" b="1" dirty="0" smtClean="0">
                <a:solidFill>
                  <a:schemeClr val="tx1"/>
                </a:solidFill>
              </a:rPr>
              <a:t>डीयूएस </a:t>
            </a:r>
            <a:r>
              <a:rPr lang="mr-IN" sz="2200" b="1" dirty="0">
                <a:solidFill>
                  <a:schemeClr val="tx1"/>
                </a:solidFill>
              </a:rPr>
              <a:t>मार्गदर्शक </a:t>
            </a:r>
            <a:r>
              <a:rPr lang="mr-IN" sz="2200" b="1" dirty="0" smtClean="0">
                <a:solidFill>
                  <a:schemeClr val="tx1"/>
                </a:solidFill>
              </a:rPr>
              <a:t>तत्त्वाचा</a:t>
            </a:r>
          </a:p>
          <a:p>
            <a:pPr algn="ctr">
              <a:defRPr/>
            </a:pPr>
            <a:r>
              <a:rPr lang="mr-IN" sz="2200" b="1" dirty="0" smtClean="0">
                <a:solidFill>
                  <a:schemeClr val="tx1"/>
                </a:solidFill>
              </a:rPr>
              <a:t> </a:t>
            </a:r>
            <a:r>
              <a:rPr lang="mr-IN" sz="2200" b="1" dirty="0">
                <a:solidFill>
                  <a:schemeClr val="tx1"/>
                </a:solidFill>
              </a:rPr>
              <a:t>विकास राजपत्र अधिसूचना</a:t>
            </a:r>
            <a:endParaRPr lang="en-US" sz="2200" b="1" dirty="0">
              <a:solidFill>
                <a:schemeClr val="tx1"/>
              </a:solidFill>
            </a:endParaRPr>
          </a:p>
        </p:txBody>
      </p:sp>
      <p:sp>
        <p:nvSpPr>
          <p:cNvPr id="15365" name="Rectangle 3"/>
          <p:cNvSpPr>
            <a:spLocks noChangeArrowheads="1"/>
          </p:cNvSpPr>
          <p:nvPr/>
        </p:nvSpPr>
        <p:spPr bwMode="auto">
          <a:xfrm>
            <a:off x="381000" y="1878013"/>
            <a:ext cx="4097339" cy="64674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128010" tIns="64006" rIns="128010" bIns="64006" anchor="ctr"/>
          <a:lstStyle/>
          <a:p>
            <a:pPr algn="ctr">
              <a:defRPr/>
            </a:pPr>
            <a:r>
              <a:rPr lang="mr-IN" sz="2200" b="1" dirty="0" smtClean="0">
                <a:solidFill>
                  <a:schemeClr val="tx1"/>
                </a:solidFill>
              </a:rPr>
              <a:t>अर्जदारब्रीडर </a:t>
            </a:r>
            <a:r>
              <a:rPr lang="mr-IN" sz="2200" b="1" dirty="0">
                <a:solidFill>
                  <a:schemeClr val="tx1"/>
                </a:solidFill>
              </a:rPr>
              <a:t>/ शेतकरी </a:t>
            </a:r>
            <a:endParaRPr lang="mr-IN" sz="2200" b="1" dirty="0" smtClean="0">
              <a:solidFill>
                <a:schemeClr val="tx1"/>
              </a:solidFill>
            </a:endParaRPr>
          </a:p>
          <a:p>
            <a:pPr algn="ctr">
              <a:defRPr/>
            </a:pPr>
            <a:r>
              <a:rPr lang="mr-IN" sz="2200" b="1" dirty="0" smtClean="0">
                <a:solidFill>
                  <a:schemeClr val="tx1"/>
                </a:solidFill>
              </a:rPr>
              <a:t>(</a:t>
            </a:r>
            <a:r>
              <a:rPr lang="mr-IN" sz="2200" b="1" dirty="0">
                <a:solidFill>
                  <a:schemeClr val="tx1"/>
                </a:solidFill>
              </a:rPr>
              <a:t>सेक्शन 14, 23)</a:t>
            </a:r>
            <a:endParaRPr lang="en-US" sz="2200" b="1" dirty="0">
              <a:solidFill>
                <a:schemeClr val="tx1"/>
              </a:solidFill>
            </a:endParaRPr>
          </a:p>
        </p:txBody>
      </p:sp>
      <p:sp>
        <p:nvSpPr>
          <p:cNvPr id="15366" name="Rectangle 4"/>
          <p:cNvSpPr>
            <a:spLocks noChangeArrowheads="1"/>
          </p:cNvSpPr>
          <p:nvPr/>
        </p:nvSpPr>
        <p:spPr bwMode="auto">
          <a:xfrm>
            <a:off x="7798754" y="1915796"/>
            <a:ext cx="4621847" cy="746759"/>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lIns="128010" tIns="64006" rIns="128010" bIns="64006" anchor="ctr"/>
          <a:lstStyle/>
          <a:p>
            <a:pPr algn="ctr">
              <a:defRPr/>
            </a:pPr>
            <a:r>
              <a:rPr lang="mr-IN" sz="2200" b="1" dirty="0" smtClean="0">
                <a:solidFill>
                  <a:schemeClr val="tx1"/>
                </a:solidFill>
              </a:rPr>
              <a:t>अंतर्गत </a:t>
            </a:r>
            <a:r>
              <a:rPr lang="mr-IN" sz="2200" b="1" dirty="0">
                <a:solidFill>
                  <a:schemeClr val="tx1"/>
                </a:solidFill>
              </a:rPr>
              <a:t>छाननी (से. 20) पीव्ही 1, </a:t>
            </a:r>
            <a:endParaRPr lang="mr-IN" sz="2200" b="1" dirty="0" smtClean="0">
              <a:solidFill>
                <a:schemeClr val="tx1"/>
              </a:solidFill>
            </a:endParaRPr>
          </a:p>
          <a:p>
            <a:pPr algn="ctr">
              <a:defRPr/>
            </a:pPr>
            <a:r>
              <a:rPr lang="mr-IN" sz="2200" b="1" dirty="0" smtClean="0">
                <a:solidFill>
                  <a:schemeClr val="tx1"/>
                </a:solidFill>
              </a:rPr>
              <a:t>टीक्यू, </a:t>
            </a:r>
            <a:r>
              <a:rPr lang="en-US" sz="2200" b="1" dirty="0">
                <a:solidFill>
                  <a:schemeClr val="tx1"/>
                </a:solidFill>
              </a:rPr>
              <a:t>NORV, IINDUS</a:t>
            </a:r>
            <a:endParaRPr lang="mr-IN" sz="2200" b="1" dirty="0" smtClean="0">
              <a:solidFill>
                <a:schemeClr val="tx1"/>
              </a:solidFill>
            </a:endParaRPr>
          </a:p>
        </p:txBody>
      </p:sp>
      <p:sp>
        <p:nvSpPr>
          <p:cNvPr id="15367" name="Rectangle 5"/>
          <p:cNvSpPr>
            <a:spLocks noChangeArrowheads="1"/>
          </p:cNvSpPr>
          <p:nvPr/>
        </p:nvSpPr>
        <p:spPr bwMode="auto">
          <a:xfrm>
            <a:off x="381001" y="4093846"/>
            <a:ext cx="3997326" cy="74675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lIns="128010" tIns="64006" rIns="128010" bIns="64006" anchor="ctr"/>
          <a:lstStyle/>
          <a:p>
            <a:pPr algn="ctr">
              <a:defRPr/>
            </a:pPr>
            <a:r>
              <a:rPr lang="mr-IN" sz="2200" b="1" dirty="0">
                <a:solidFill>
                  <a:schemeClr val="tx1"/>
                </a:solidFill>
              </a:rPr>
              <a:t>स्वीकृत प्रवेशासाठी अनिवार्य </a:t>
            </a:r>
            <a:endParaRPr lang="mr-IN" sz="2200" b="1" dirty="0" smtClean="0">
              <a:solidFill>
                <a:schemeClr val="tx1"/>
              </a:solidFill>
            </a:endParaRPr>
          </a:p>
          <a:p>
            <a:pPr algn="ctr">
              <a:defRPr/>
            </a:pPr>
            <a:r>
              <a:rPr lang="mr-IN" sz="2200" b="1" dirty="0" smtClean="0">
                <a:solidFill>
                  <a:schemeClr val="tx1"/>
                </a:solidFill>
              </a:rPr>
              <a:t>प्रवेश </a:t>
            </a:r>
            <a:r>
              <a:rPr lang="mr-IN" sz="2200" b="1" dirty="0">
                <a:solidFill>
                  <a:schemeClr val="tx1"/>
                </a:solidFill>
              </a:rPr>
              <a:t>+ </a:t>
            </a:r>
            <a:r>
              <a:rPr lang="en-US" sz="2200" b="1" dirty="0" smtClean="0">
                <a:solidFill>
                  <a:schemeClr val="tx1"/>
                </a:solidFill>
              </a:rPr>
              <a:t>DUS </a:t>
            </a:r>
            <a:r>
              <a:rPr lang="mr-IN" sz="2200" b="1" dirty="0">
                <a:solidFill>
                  <a:schemeClr val="tx1"/>
                </a:solidFill>
              </a:rPr>
              <a:t>चाचणी शुल्क</a:t>
            </a:r>
            <a:endParaRPr lang="en-US" sz="2200" b="1" dirty="0">
              <a:solidFill>
                <a:schemeClr val="tx1"/>
              </a:solidFill>
            </a:endParaRPr>
          </a:p>
        </p:txBody>
      </p:sp>
      <p:sp>
        <p:nvSpPr>
          <p:cNvPr id="15368" name="Rectangle 6"/>
          <p:cNvSpPr>
            <a:spLocks noChangeArrowheads="1"/>
          </p:cNvSpPr>
          <p:nvPr/>
        </p:nvSpPr>
        <p:spPr bwMode="auto">
          <a:xfrm>
            <a:off x="381001" y="6311901"/>
            <a:ext cx="4114800" cy="74675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128010" tIns="64006" rIns="128010" bIns="64006" anchor="ctr"/>
          <a:lstStyle/>
          <a:p>
            <a:pPr algn="ctr">
              <a:defRPr/>
            </a:pPr>
            <a:r>
              <a:rPr lang="mr-IN" sz="2200" b="1" dirty="0">
                <a:solidFill>
                  <a:schemeClr val="tx1"/>
                </a:solidFill>
              </a:rPr>
              <a:t>दाव्यासाठी स्वीकृती / अस्वीकार </a:t>
            </a:r>
            <a:endParaRPr lang="mr-IN" sz="2200" b="1" dirty="0" smtClean="0">
              <a:solidFill>
                <a:schemeClr val="tx1"/>
              </a:solidFill>
            </a:endParaRPr>
          </a:p>
          <a:p>
            <a:pPr algn="ctr">
              <a:defRPr/>
            </a:pPr>
            <a:r>
              <a:rPr lang="mr-IN" sz="2200" b="1" dirty="0" smtClean="0">
                <a:solidFill>
                  <a:schemeClr val="tx1"/>
                </a:solidFill>
              </a:rPr>
              <a:t>नवलाई </a:t>
            </a:r>
            <a:r>
              <a:rPr lang="mr-IN" sz="2200" b="1" dirty="0">
                <a:solidFill>
                  <a:schemeClr val="tx1"/>
                </a:solidFill>
              </a:rPr>
              <a:t>आणि ड्यूएस साठी</a:t>
            </a:r>
            <a:endParaRPr lang="en-US" sz="2200" b="1" dirty="0">
              <a:solidFill>
                <a:schemeClr val="tx1"/>
              </a:solidFill>
            </a:endParaRPr>
          </a:p>
        </p:txBody>
      </p:sp>
      <p:sp>
        <p:nvSpPr>
          <p:cNvPr id="15369" name="Rectangle 7"/>
          <p:cNvSpPr>
            <a:spLocks noChangeArrowheads="1"/>
          </p:cNvSpPr>
          <p:nvPr/>
        </p:nvSpPr>
        <p:spPr bwMode="auto">
          <a:xfrm>
            <a:off x="7792086" y="917894"/>
            <a:ext cx="4628514" cy="746759"/>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lIns="128010" tIns="64006" rIns="128010" bIns="64006" anchor="ctr"/>
          <a:lstStyle/>
          <a:p>
            <a:pPr algn="ctr">
              <a:defRPr/>
            </a:pPr>
            <a:r>
              <a:rPr lang="mr-IN" sz="2200" b="1" dirty="0">
                <a:solidFill>
                  <a:schemeClr val="tx1"/>
                </a:solidFill>
              </a:rPr>
              <a:t>नोंदणी फी भरणे</a:t>
            </a:r>
            <a:endParaRPr lang="en-US" sz="2200" b="1" dirty="0">
              <a:solidFill>
                <a:schemeClr val="tx1"/>
              </a:solidFill>
            </a:endParaRPr>
          </a:p>
        </p:txBody>
      </p:sp>
      <p:sp>
        <p:nvSpPr>
          <p:cNvPr id="15370" name="Rectangle 8"/>
          <p:cNvSpPr>
            <a:spLocks noChangeArrowheads="1"/>
          </p:cNvSpPr>
          <p:nvPr/>
        </p:nvSpPr>
        <p:spPr bwMode="auto">
          <a:xfrm>
            <a:off x="381000" y="8529956"/>
            <a:ext cx="4059555" cy="74675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lIns="128010" tIns="64006" rIns="128010" bIns="64006" anchor="ctr"/>
          <a:lstStyle/>
          <a:p>
            <a:pPr algn="ctr">
              <a:defRPr/>
            </a:pPr>
            <a:r>
              <a:rPr lang="mr-IN" sz="2200" b="1" dirty="0" smtClean="0">
                <a:solidFill>
                  <a:schemeClr val="tx1"/>
                </a:solidFill>
              </a:rPr>
              <a:t>नोंदणीकृत जातींचे वितरण</a:t>
            </a:r>
            <a:endParaRPr lang="en-US" sz="2200" b="1" dirty="0">
              <a:solidFill>
                <a:schemeClr val="tx1"/>
              </a:solidFill>
            </a:endParaRPr>
          </a:p>
        </p:txBody>
      </p:sp>
      <p:sp>
        <p:nvSpPr>
          <p:cNvPr id="15371" name="Rectangle 17"/>
          <p:cNvSpPr>
            <a:spLocks noChangeArrowheads="1"/>
          </p:cNvSpPr>
          <p:nvPr/>
        </p:nvSpPr>
        <p:spPr bwMode="auto">
          <a:xfrm>
            <a:off x="381001" y="2884805"/>
            <a:ext cx="4032886" cy="85344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128010" tIns="64006" rIns="128010" bIns="64006" anchor="ctr"/>
          <a:lstStyle/>
          <a:p>
            <a:pPr algn="ctr">
              <a:defRPr/>
            </a:pPr>
            <a:r>
              <a:rPr lang="mr-IN" sz="2200" b="1" dirty="0" smtClean="0">
                <a:solidFill>
                  <a:schemeClr val="tx1"/>
                </a:solidFill>
              </a:rPr>
              <a:t>अर्ज </a:t>
            </a:r>
            <a:r>
              <a:rPr lang="mr-IN" sz="2200" b="1" dirty="0">
                <a:solidFill>
                  <a:schemeClr val="tx1"/>
                </a:solidFill>
              </a:rPr>
              <a:t>स्वीकारले / नाकारले</a:t>
            </a:r>
            <a:endParaRPr lang="en-US" sz="2200" b="1" dirty="0">
              <a:solidFill>
                <a:schemeClr val="tx1"/>
              </a:solidFill>
            </a:endParaRPr>
          </a:p>
        </p:txBody>
      </p:sp>
      <p:sp>
        <p:nvSpPr>
          <p:cNvPr id="46097" name="Rectangle 20"/>
          <p:cNvSpPr>
            <a:spLocks noChangeArrowheads="1"/>
          </p:cNvSpPr>
          <p:nvPr/>
        </p:nvSpPr>
        <p:spPr bwMode="auto">
          <a:xfrm>
            <a:off x="7807644" y="4247199"/>
            <a:ext cx="4689157" cy="746759"/>
          </a:xfrm>
          <a:prstGeom prst="rect">
            <a:avLst/>
          </a:prstGeom>
          <a:solidFill>
            <a:schemeClr val="accent2">
              <a:lumMod val="60000"/>
              <a:lumOff val="40000"/>
            </a:schemeClr>
          </a:solidFill>
          <a:ln w="9525">
            <a:solidFill>
              <a:schemeClr val="tx1"/>
            </a:solidFill>
            <a:miter lim="800000"/>
            <a:headEnd/>
            <a:tailEnd/>
          </a:ln>
        </p:spPr>
        <p:txBody>
          <a:bodyPr wrap="none" lIns="128010" tIns="64006" rIns="128010" bIns="64006" anchor="ctr"/>
          <a:lstStyle/>
          <a:p>
            <a:pPr algn="ctr">
              <a:defRPr/>
            </a:pPr>
            <a:r>
              <a:rPr lang="mr-IN" sz="2200" b="1" dirty="0" smtClean="0"/>
              <a:t>नवीन </a:t>
            </a:r>
            <a:r>
              <a:rPr lang="en-US" sz="2200" b="1" dirty="0" err="1"/>
              <a:t>var</a:t>
            </a:r>
            <a:r>
              <a:rPr lang="en-US" sz="2200" b="1" dirty="0"/>
              <a:t>- 2 </a:t>
            </a:r>
            <a:r>
              <a:rPr lang="mr-IN" sz="2200" b="1" dirty="0"/>
              <a:t>सीझन + 2 स्थान </a:t>
            </a:r>
            <a:endParaRPr lang="mr-IN" sz="2200" b="1" dirty="0" smtClean="0"/>
          </a:p>
          <a:p>
            <a:pPr algn="ctr">
              <a:defRPr/>
            </a:pPr>
            <a:r>
              <a:rPr lang="en-US" sz="2200" b="1" dirty="0" smtClean="0"/>
              <a:t>VCK </a:t>
            </a:r>
            <a:r>
              <a:rPr lang="en-US" sz="2200" b="1" dirty="0"/>
              <a:t>&amp; FV- 1 </a:t>
            </a:r>
            <a:r>
              <a:rPr lang="mr-IN" sz="2200" b="1" dirty="0"/>
              <a:t>सीझन + 2 स्थान</a:t>
            </a:r>
            <a:endParaRPr lang="en-US" sz="2200" b="1" dirty="0"/>
          </a:p>
        </p:txBody>
      </p:sp>
      <p:sp>
        <p:nvSpPr>
          <p:cNvPr id="9227" name="Rectangle 28"/>
          <p:cNvSpPr>
            <a:spLocks noChangeArrowheads="1"/>
          </p:cNvSpPr>
          <p:nvPr/>
        </p:nvSpPr>
        <p:spPr bwMode="auto">
          <a:xfrm>
            <a:off x="7787641" y="5365115"/>
            <a:ext cx="4800600" cy="74675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lIns="128010" tIns="64006" rIns="128010" bIns="64006" anchor="ctr"/>
          <a:lstStyle/>
          <a:p>
            <a:pPr algn="ctr">
              <a:defRPr/>
            </a:pPr>
            <a:r>
              <a:rPr lang="mr-IN" sz="2200" b="1" dirty="0">
                <a:solidFill>
                  <a:schemeClr val="tx1"/>
                </a:solidFill>
              </a:rPr>
              <a:t>विशेष वर्णांची चाचणी </a:t>
            </a:r>
            <a:endParaRPr lang="mr-IN" sz="2200" b="1" dirty="0" smtClean="0">
              <a:solidFill>
                <a:schemeClr val="tx1"/>
              </a:solidFill>
            </a:endParaRPr>
          </a:p>
          <a:p>
            <a:pPr algn="ctr">
              <a:defRPr/>
            </a:pPr>
            <a:r>
              <a:rPr lang="mr-IN" sz="2200" b="1" dirty="0" smtClean="0">
                <a:solidFill>
                  <a:schemeClr val="tx1"/>
                </a:solidFill>
              </a:rPr>
              <a:t>(</a:t>
            </a:r>
            <a:r>
              <a:rPr lang="mr-IN" sz="2200" b="1" dirty="0">
                <a:solidFill>
                  <a:schemeClr val="tx1"/>
                </a:solidFill>
              </a:rPr>
              <a:t>जर </a:t>
            </a:r>
            <a:r>
              <a:rPr lang="en-US" sz="2200" b="1" dirty="0">
                <a:solidFill>
                  <a:schemeClr val="tx1"/>
                </a:solidFill>
              </a:rPr>
              <a:t>DUS </a:t>
            </a:r>
            <a:r>
              <a:rPr lang="mr-IN" sz="2200" b="1" dirty="0">
                <a:solidFill>
                  <a:schemeClr val="tx1"/>
                </a:solidFill>
              </a:rPr>
              <a:t>चाचणी अयशस्वी झाली असेल)</a:t>
            </a:r>
            <a:endParaRPr lang="en-US" sz="2200" b="1" dirty="0">
              <a:solidFill>
                <a:schemeClr val="tx1"/>
              </a:solidFill>
            </a:endParaRPr>
          </a:p>
        </p:txBody>
      </p:sp>
      <p:sp>
        <p:nvSpPr>
          <p:cNvPr id="15374" name="Rectangle 32"/>
          <p:cNvSpPr>
            <a:spLocks noChangeArrowheads="1"/>
          </p:cNvSpPr>
          <p:nvPr/>
        </p:nvSpPr>
        <p:spPr bwMode="auto">
          <a:xfrm>
            <a:off x="351156" y="7420929"/>
            <a:ext cx="4068445" cy="74675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lIns="128010" tIns="64006" rIns="128010" bIns="64006" anchor="ctr"/>
          <a:lstStyle/>
          <a:p>
            <a:pPr algn="ctr">
              <a:defRPr/>
            </a:pPr>
            <a:r>
              <a:rPr lang="mr-IN" sz="2200" b="1" dirty="0" smtClean="0">
                <a:solidFill>
                  <a:schemeClr val="tx1"/>
                </a:solidFill>
              </a:rPr>
              <a:t>नोंदणी </a:t>
            </a:r>
            <a:r>
              <a:rPr lang="mr-IN" sz="2200" b="1" dirty="0">
                <a:solidFill>
                  <a:schemeClr val="tx1"/>
                </a:solidFill>
              </a:rPr>
              <a:t>अनुदान (सेक्शन 24) + </a:t>
            </a:r>
            <a:endParaRPr lang="mr-IN" sz="2200" b="1" dirty="0" smtClean="0">
              <a:solidFill>
                <a:schemeClr val="tx1"/>
              </a:solidFill>
            </a:endParaRPr>
          </a:p>
          <a:p>
            <a:pPr algn="ctr">
              <a:defRPr/>
            </a:pPr>
            <a:r>
              <a:rPr lang="mr-IN" sz="2200" b="1" dirty="0" smtClean="0">
                <a:solidFill>
                  <a:schemeClr val="tx1"/>
                </a:solidFill>
              </a:rPr>
              <a:t>नोंद </a:t>
            </a:r>
            <a:r>
              <a:rPr lang="mr-IN" sz="2200" b="1" dirty="0">
                <a:solidFill>
                  <a:schemeClr val="tx1"/>
                </a:solidFill>
              </a:rPr>
              <a:t>राष्ट्रीय वनस्पती </a:t>
            </a:r>
            <a:r>
              <a:rPr lang="mr-IN" sz="2200" b="1" dirty="0" smtClean="0">
                <a:solidFill>
                  <a:schemeClr val="tx1"/>
                </a:solidFill>
              </a:rPr>
              <a:t>जाती </a:t>
            </a:r>
            <a:r>
              <a:rPr lang="mr-IN" sz="2200" b="1" dirty="0">
                <a:solidFill>
                  <a:schemeClr val="tx1"/>
                </a:solidFill>
              </a:rPr>
              <a:t>नोंदणी</a:t>
            </a:r>
            <a:endParaRPr lang="en-US" sz="2200" b="1" dirty="0">
              <a:solidFill>
                <a:schemeClr val="tx1"/>
              </a:solidFill>
            </a:endParaRPr>
          </a:p>
        </p:txBody>
      </p:sp>
      <p:sp>
        <p:nvSpPr>
          <p:cNvPr id="30734" name="Rectangle 42"/>
          <p:cNvSpPr>
            <a:spLocks noChangeArrowheads="1"/>
          </p:cNvSpPr>
          <p:nvPr/>
        </p:nvSpPr>
        <p:spPr bwMode="auto">
          <a:xfrm>
            <a:off x="7849870" y="7574281"/>
            <a:ext cx="4570730" cy="722313"/>
          </a:xfrm>
          <a:prstGeom prst="rect">
            <a:avLst/>
          </a:prstGeom>
          <a:solidFill>
            <a:srgbClr val="00B050"/>
          </a:solidFill>
          <a:ln w="9525">
            <a:solidFill>
              <a:schemeClr val="tx1"/>
            </a:solidFill>
            <a:miter lim="800000"/>
            <a:headEnd/>
            <a:tailEnd/>
          </a:ln>
        </p:spPr>
        <p:txBody>
          <a:bodyPr wrap="none" lIns="128010" tIns="64006" rIns="128010" bIns="64006" anchor="ctr"/>
          <a:lstStyle/>
          <a:p>
            <a:pPr algn="ctr"/>
            <a:r>
              <a:rPr lang="mr-IN" sz="2200" b="1" dirty="0" smtClean="0"/>
              <a:t>अनिवार्य परवाना / लाभ सामायिक </a:t>
            </a:r>
          </a:p>
          <a:p>
            <a:pPr algn="ctr"/>
            <a:r>
              <a:rPr lang="mr-IN" sz="2200" b="1" dirty="0" smtClean="0"/>
              <a:t>करणे / संवर्धन बदलणे</a:t>
            </a:r>
            <a:endParaRPr lang="en-US" sz="2200" b="1" dirty="0"/>
          </a:p>
        </p:txBody>
      </p:sp>
      <p:sp>
        <p:nvSpPr>
          <p:cNvPr id="15376" name="Rectangle 6"/>
          <p:cNvSpPr>
            <a:spLocks noChangeArrowheads="1"/>
          </p:cNvSpPr>
          <p:nvPr/>
        </p:nvSpPr>
        <p:spPr bwMode="auto">
          <a:xfrm>
            <a:off x="381000" y="5202873"/>
            <a:ext cx="4059555" cy="70008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128010" tIns="64006" rIns="128010" bIns="64006" anchor="ctr"/>
          <a:lstStyle/>
          <a:p>
            <a:pPr algn="ctr">
              <a:defRPr/>
            </a:pPr>
            <a:r>
              <a:rPr lang="en-US" sz="2200" b="1" dirty="0">
                <a:solidFill>
                  <a:schemeClr val="tx1"/>
                </a:solidFill>
              </a:rPr>
              <a:t>DUS </a:t>
            </a:r>
            <a:r>
              <a:rPr lang="mr-IN" sz="2200" b="1" dirty="0">
                <a:solidFill>
                  <a:schemeClr val="tx1"/>
                </a:solidFill>
              </a:rPr>
              <a:t>डेटाचे विश्लेषण</a:t>
            </a:r>
            <a:endParaRPr lang="en-US" sz="2200" b="1" dirty="0">
              <a:solidFill>
                <a:schemeClr val="tx1"/>
              </a:solidFill>
            </a:endParaRPr>
          </a:p>
        </p:txBody>
      </p:sp>
      <p:sp>
        <p:nvSpPr>
          <p:cNvPr id="15377" name="Rectangle 8"/>
          <p:cNvSpPr>
            <a:spLocks noChangeArrowheads="1"/>
          </p:cNvSpPr>
          <p:nvPr/>
        </p:nvSpPr>
        <p:spPr bwMode="auto">
          <a:xfrm>
            <a:off x="7849870" y="8601075"/>
            <a:ext cx="4570730" cy="74675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128010" tIns="64006" rIns="128010" bIns="64006" anchor="ctr"/>
          <a:lstStyle/>
          <a:p>
            <a:pPr algn="ctr">
              <a:defRPr/>
            </a:pPr>
            <a:r>
              <a:rPr lang="mr-IN" b="1" dirty="0" smtClean="0"/>
              <a:t>सरेंडर </a:t>
            </a:r>
            <a:r>
              <a:rPr lang="mr-IN" b="1" dirty="0"/>
              <a:t>/ नोंदणीचे निरसन</a:t>
            </a:r>
            <a:endParaRPr lang="en-US" b="1" dirty="0">
              <a:solidFill>
                <a:srgbClr val="FF0000"/>
              </a:solidFill>
            </a:endParaRPr>
          </a:p>
        </p:txBody>
      </p:sp>
      <p:sp>
        <p:nvSpPr>
          <p:cNvPr id="81" name="Down Arrow 80"/>
          <p:cNvSpPr/>
          <p:nvPr/>
        </p:nvSpPr>
        <p:spPr>
          <a:xfrm>
            <a:off x="2266951" y="1575753"/>
            <a:ext cx="300038" cy="300038"/>
          </a:xfrm>
          <a:prstGeom prst="downArrow">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lIns="128010" tIns="64006" rIns="128010" bIns="64006" anchor="ctr"/>
          <a:lstStyle/>
          <a:p>
            <a:pPr algn="ctr">
              <a:defRPr/>
            </a:pPr>
            <a:endParaRPr lang="en-IN" dirty="0"/>
          </a:p>
        </p:txBody>
      </p:sp>
      <p:sp>
        <p:nvSpPr>
          <p:cNvPr id="82" name="Down Arrow 81"/>
          <p:cNvSpPr/>
          <p:nvPr/>
        </p:nvSpPr>
        <p:spPr>
          <a:xfrm>
            <a:off x="2266951" y="2582546"/>
            <a:ext cx="300038" cy="300038"/>
          </a:xfrm>
          <a:prstGeom prst="downArrow">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lIns="128010" tIns="64006" rIns="128010" bIns="64006" anchor="ctr"/>
          <a:lstStyle/>
          <a:p>
            <a:pPr algn="ctr">
              <a:defRPr/>
            </a:pPr>
            <a:endParaRPr lang="en-IN" dirty="0"/>
          </a:p>
        </p:txBody>
      </p:sp>
      <p:sp>
        <p:nvSpPr>
          <p:cNvPr id="83" name="Down Arrow 82"/>
          <p:cNvSpPr/>
          <p:nvPr/>
        </p:nvSpPr>
        <p:spPr>
          <a:xfrm>
            <a:off x="2266951" y="3791586"/>
            <a:ext cx="300038" cy="300038"/>
          </a:xfrm>
          <a:prstGeom prst="downArrow">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lIns="128010" tIns="64006" rIns="128010" bIns="64006" anchor="ctr"/>
          <a:lstStyle/>
          <a:p>
            <a:pPr algn="ctr">
              <a:defRPr/>
            </a:pPr>
            <a:endParaRPr lang="en-IN" dirty="0"/>
          </a:p>
        </p:txBody>
      </p:sp>
      <p:sp>
        <p:nvSpPr>
          <p:cNvPr id="84" name="Down Arrow 83"/>
          <p:cNvSpPr/>
          <p:nvPr/>
        </p:nvSpPr>
        <p:spPr>
          <a:xfrm>
            <a:off x="2266951" y="4900613"/>
            <a:ext cx="300038" cy="300038"/>
          </a:xfrm>
          <a:prstGeom prst="downArrow">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lIns="128010" tIns="64006" rIns="128010" bIns="64006" anchor="ctr"/>
          <a:lstStyle/>
          <a:p>
            <a:pPr algn="ctr">
              <a:defRPr/>
            </a:pPr>
            <a:endParaRPr lang="en-IN" dirty="0"/>
          </a:p>
        </p:txBody>
      </p:sp>
      <p:sp>
        <p:nvSpPr>
          <p:cNvPr id="85" name="Down Arrow 84"/>
          <p:cNvSpPr/>
          <p:nvPr/>
        </p:nvSpPr>
        <p:spPr>
          <a:xfrm>
            <a:off x="2266951" y="6009641"/>
            <a:ext cx="300038" cy="300038"/>
          </a:xfrm>
          <a:prstGeom prst="downArrow">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lIns="128010" tIns="64006" rIns="128010" bIns="64006" anchor="ctr"/>
          <a:lstStyle/>
          <a:p>
            <a:pPr algn="ctr">
              <a:defRPr/>
            </a:pPr>
            <a:endParaRPr lang="en-IN" dirty="0"/>
          </a:p>
        </p:txBody>
      </p:sp>
      <p:sp>
        <p:nvSpPr>
          <p:cNvPr id="86" name="Down Arrow 85"/>
          <p:cNvSpPr/>
          <p:nvPr/>
        </p:nvSpPr>
        <p:spPr>
          <a:xfrm>
            <a:off x="2266951" y="7118668"/>
            <a:ext cx="300038" cy="300038"/>
          </a:xfrm>
          <a:prstGeom prst="downArrow">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lIns="128010" tIns="64006" rIns="128010" bIns="64006" anchor="ctr"/>
          <a:lstStyle/>
          <a:p>
            <a:pPr algn="ctr">
              <a:defRPr/>
            </a:pPr>
            <a:endParaRPr lang="en-IN" dirty="0"/>
          </a:p>
        </p:txBody>
      </p:sp>
      <p:sp>
        <p:nvSpPr>
          <p:cNvPr id="88" name="Down Arrow 87"/>
          <p:cNvSpPr/>
          <p:nvPr/>
        </p:nvSpPr>
        <p:spPr>
          <a:xfrm>
            <a:off x="2266951" y="8227696"/>
            <a:ext cx="300038" cy="300038"/>
          </a:xfrm>
          <a:prstGeom prst="downArrow">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lIns="128010" tIns="64006" rIns="128010" bIns="64006" anchor="ctr"/>
          <a:lstStyle/>
          <a:p>
            <a:pPr algn="ctr">
              <a:defRPr/>
            </a:pPr>
            <a:endParaRPr lang="en-IN" dirty="0"/>
          </a:p>
        </p:txBody>
      </p:sp>
      <p:sp>
        <p:nvSpPr>
          <p:cNvPr id="91" name="Rectangle 20"/>
          <p:cNvSpPr>
            <a:spLocks noChangeArrowheads="1"/>
          </p:cNvSpPr>
          <p:nvPr/>
        </p:nvSpPr>
        <p:spPr bwMode="auto">
          <a:xfrm>
            <a:off x="7500937" y="3035935"/>
            <a:ext cx="4980622" cy="853440"/>
          </a:xfrm>
          <a:prstGeom prst="rect">
            <a:avLst/>
          </a:prstGeom>
          <a:solidFill>
            <a:schemeClr val="accent3"/>
          </a:solidFill>
          <a:ln w="9525">
            <a:solidFill>
              <a:schemeClr val="tx1"/>
            </a:solidFill>
            <a:miter lim="800000"/>
            <a:headEnd/>
            <a:tailEnd/>
          </a:ln>
        </p:spPr>
        <p:txBody>
          <a:bodyPr wrap="none" lIns="128010" tIns="64006" rIns="128010" bIns="64006" anchor="ctr"/>
          <a:lstStyle/>
          <a:p>
            <a:pPr algn="ctr">
              <a:defRPr/>
            </a:pPr>
            <a:r>
              <a:rPr lang="mr-IN" sz="2200" b="1" dirty="0"/>
              <a:t>बीज ठेव (राष्ट्रीय जीन बँक) पासपोर्ट डेटा </a:t>
            </a:r>
            <a:endParaRPr lang="mr-IN" sz="2200" b="1" dirty="0" smtClean="0"/>
          </a:p>
          <a:p>
            <a:pPr algn="ctr">
              <a:defRPr/>
            </a:pPr>
            <a:r>
              <a:rPr lang="mr-IN" sz="2200" b="1" dirty="0" smtClean="0"/>
              <a:t>पीव्हीजेमध्ये </a:t>
            </a:r>
            <a:r>
              <a:rPr lang="mr-IN" sz="2200" b="1" dirty="0"/>
              <a:t>प्रकाशित (से .21)</a:t>
            </a:r>
            <a:endParaRPr lang="en-US" sz="2200" b="1" dirty="0">
              <a:solidFill>
                <a:srgbClr val="C00000"/>
              </a:solidFill>
            </a:endParaRPr>
          </a:p>
        </p:txBody>
      </p:sp>
      <p:sp>
        <p:nvSpPr>
          <p:cNvPr id="105" name="Rectangle 42"/>
          <p:cNvSpPr>
            <a:spLocks noChangeArrowheads="1"/>
          </p:cNvSpPr>
          <p:nvPr/>
        </p:nvSpPr>
        <p:spPr bwMode="auto">
          <a:xfrm>
            <a:off x="7820978" y="6400801"/>
            <a:ext cx="4675822" cy="853440"/>
          </a:xfrm>
          <a:prstGeom prst="rect">
            <a:avLst/>
          </a:prstGeom>
          <a:solidFill>
            <a:schemeClr val="accent4">
              <a:lumMod val="40000"/>
              <a:lumOff val="60000"/>
            </a:schemeClr>
          </a:solidFill>
          <a:ln w="9525">
            <a:solidFill>
              <a:schemeClr val="tx1"/>
            </a:solidFill>
            <a:miter lim="800000"/>
            <a:headEnd/>
            <a:tailEnd/>
          </a:ln>
        </p:spPr>
        <p:txBody>
          <a:bodyPr wrap="none" lIns="128010" tIns="64006" rIns="128010" bIns="64006" anchor="ctr"/>
          <a:lstStyle/>
          <a:p>
            <a:pPr algn="ctr">
              <a:defRPr/>
            </a:pPr>
            <a:r>
              <a:rPr lang="mr-IN" sz="2200" b="1" dirty="0" smtClean="0"/>
              <a:t>वार्षिक </a:t>
            </a:r>
            <a:r>
              <a:rPr lang="mr-IN" sz="2200" b="1" dirty="0"/>
              <a:t>/ नूतनीकरण शुल्क संरक्षण </a:t>
            </a:r>
            <a:endParaRPr lang="mr-IN" sz="2200" b="1" dirty="0" smtClean="0"/>
          </a:p>
          <a:p>
            <a:pPr algn="ctr">
              <a:defRPr/>
            </a:pPr>
            <a:r>
              <a:rPr lang="mr-IN" sz="2200" b="1" dirty="0" smtClean="0"/>
              <a:t>कालावधी </a:t>
            </a:r>
            <a:r>
              <a:rPr lang="mr-IN" sz="2200" b="1" dirty="0"/>
              <a:t>(15 किंवा 18 वर्षे)</a:t>
            </a:r>
            <a:endParaRPr lang="en-US" sz="2200" b="1" dirty="0">
              <a:solidFill>
                <a:srgbClr val="FF0000"/>
              </a:solidFill>
            </a:endParaRPr>
          </a:p>
        </p:txBody>
      </p:sp>
      <p:sp>
        <p:nvSpPr>
          <p:cNvPr id="38" name="Right Arrow 37"/>
          <p:cNvSpPr/>
          <p:nvPr/>
        </p:nvSpPr>
        <p:spPr>
          <a:xfrm>
            <a:off x="4876800" y="5594034"/>
            <a:ext cx="2835275" cy="197166"/>
          </a:xfrm>
          <a:prstGeom prst="rightArrow">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lIns="128010" tIns="64006" rIns="128010" bIns="64006" anchor="ctr"/>
          <a:lstStyle/>
          <a:p>
            <a:pPr algn="ctr">
              <a:defRPr/>
            </a:pPr>
            <a:endParaRPr lang="en-IN"/>
          </a:p>
        </p:txBody>
      </p:sp>
      <p:sp>
        <p:nvSpPr>
          <p:cNvPr id="39" name="Right Arrow 38"/>
          <p:cNvSpPr/>
          <p:nvPr/>
        </p:nvSpPr>
        <p:spPr>
          <a:xfrm>
            <a:off x="4724400" y="2240280"/>
            <a:ext cx="2958784" cy="198120"/>
          </a:xfrm>
          <a:prstGeom prst="rightArrow">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lIns="128010" tIns="64006" rIns="128010" bIns="64006" anchor="ctr"/>
          <a:lstStyle/>
          <a:p>
            <a:pPr algn="ctr">
              <a:defRPr/>
            </a:pPr>
            <a:endParaRPr lang="en-IN"/>
          </a:p>
        </p:txBody>
      </p:sp>
      <p:sp>
        <p:nvSpPr>
          <p:cNvPr id="40" name="Right Arrow 39"/>
          <p:cNvSpPr/>
          <p:nvPr/>
        </p:nvSpPr>
        <p:spPr>
          <a:xfrm>
            <a:off x="4724400" y="3400426"/>
            <a:ext cx="2700974" cy="180975"/>
          </a:xfrm>
          <a:prstGeom prst="rightArrow">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lIns="128010" tIns="64006" rIns="128010" bIns="64006" anchor="ctr"/>
          <a:lstStyle/>
          <a:p>
            <a:pPr algn="ctr">
              <a:defRPr/>
            </a:pPr>
            <a:endParaRPr lang="en-IN"/>
          </a:p>
        </p:txBody>
      </p:sp>
      <p:sp>
        <p:nvSpPr>
          <p:cNvPr id="41" name="Right Arrow 40"/>
          <p:cNvSpPr/>
          <p:nvPr/>
        </p:nvSpPr>
        <p:spPr>
          <a:xfrm>
            <a:off x="4800600" y="4540570"/>
            <a:ext cx="2889250" cy="183831"/>
          </a:xfrm>
          <a:prstGeom prst="rightArrow">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lIns="128010" tIns="64006" rIns="128010" bIns="64006" anchor="ctr"/>
          <a:lstStyle/>
          <a:p>
            <a:pPr algn="ctr">
              <a:defRPr/>
            </a:pPr>
            <a:endParaRPr lang="en-IN"/>
          </a:p>
        </p:txBody>
      </p:sp>
      <p:cxnSp>
        <p:nvCxnSpPr>
          <p:cNvPr id="47" name="Straight Arrow Connector 46"/>
          <p:cNvCxnSpPr/>
          <p:nvPr/>
        </p:nvCxnSpPr>
        <p:spPr>
          <a:xfrm flipV="1">
            <a:off x="4562794" y="7987665"/>
            <a:ext cx="3280410" cy="83566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8" name="Straight Arrow Connector 47"/>
          <p:cNvCxnSpPr>
            <a:endCxn id="0" idx="1"/>
          </p:cNvCxnSpPr>
          <p:nvPr/>
        </p:nvCxnSpPr>
        <p:spPr>
          <a:xfrm>
            <a:off x="4551681" y="8812214"/>
            <a:ext cx="3249295" cy="16224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9" name="Straight Arrow Connector 48"/>
          <p:cNvCxnSpPr>
            <a:endCxn id="105" idx="1"/>
          </p:cNvCxnSpPr>
          <p:nvPr/>
        </p:nvCxnSpPr>
        <p:spPr>
          <a:xfrm flipV="1">
            <a:off x="4551681" y="6827520"/>
            <a:ext cx="3269297" cy="20135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Users\ACER\Desktop\ppt 6.jpg"/>
          <p:cNvPicPr>
            <a:picLocks noChangeAspect="1" noChangeArrowheads="1"/>
          </p:cNvPicPr>
          <p:nvPr/>
        </p:nvPicPr>
        <p:blipFill>
          <a:blip r:embed="rId2"/>
          <a:srcRect/>
          <a:stretch>
            <a:fillRect/>
          </a:stretch>
        </p:blipFill>
        <p:spPr bwMode="auto">
          <a:xfrm>
            <a:off x="0" y="0"/>
            <a:ext cx="12801600" cy="9601199"/>
          </a:xfrm>
          <a:prstGeom prst="rect">
            <a:avLst/>
          </a:prstGeom>
          <a:noFill/>
        </p:spPr>
      </p:pic>
      <p:sp>
        <p:nvSpPr>
          <p:cNvPr id="2" name="Oval 1"/>
          <p:cNvSpPr/>
          <p:nvPr/>
        </p:nvSpPr>
        <p:spPr>
          <a:xfrm>
            <a:off x="1524000" y="838200"/>
            <a:ext cx="9525000" cy="1524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mr-IN" sz="4000" b="1" dirty="0" smtClean="0"/>
              <a:t>पिक वाण संरक्षणाचा कालावधी</a:t>
            </a:r>
            <a:endParaRPr lang="en-US" sz="4000" b="1" dirty="0"/>
          </a:p>
        </p:txBody>
      </p:sp>
      <p:cxnSp>
        <p:nvCxnSpPr>
          <p:cNvPr id="3" name="Straight Arrow Connector 2"/>
          <p:cNvCxnSpPr/>
          <p:nvPr/>
        </p:nvCxnSpPr>
        <p:spPr>
          <a:xfrm rot="10800000" flipV="1">
            <a:off x="3200400" y="2362200"/>
            <a:ext cx="1447800" cy="1143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 name="Rounded Rectangle 5"/>
          <p:cNvSpPr/>
          <p:nvPr/>
        </p:nvSpPr>
        <p:spPr>
          <a:xfrm>
            <a:off x="762000" y="3581400"/>
            <a:ext cx="4800600" cy="2971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mr-IN" sz="3200" b="1" dirty="0" smtClean="0">
                <a:solidFill>
                  <a:schemeClr val="dk1"/>
                </a:solidFill>
              </a:rPr>
              <a:t>शेती पिके – १५ वर्ष (प्रथम संरक्षण ६ वर्षासाठी व नुतानिकरणानंतर ९ वर्षांसाठी)</a:t>
            </a:r>
            <a:endParaRPr lang="en-US" sz="3200" b="1" dirty="0" smtClean="0">
              <a:solidFill>
                <a:schemeClr val="dk1"/>
              </a:solidFill>
            </a:endParaRPr>
          </a:p>
        </p:txBody>
      </p:sp>
      <p:sp>
        <p:nvSpPr>
          <p:cNvPr id="8" name="Rounded Rectangle 7"/>
          <p:cNvSpPr/>
          <p:nvPr/>
        </p:nvSpPr>
        <p:spPr>
          <a:xfrm>
            <a:off x="6781800" y="3505200"/>
            <a:ext cx="4876800" cy="3124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mr-IN" sz="3200" b="1" dirty="0" smtClean="0">
                <a:solidFill>
                  <a:schemeClr val="dk1"/>
                </a:solidFill>
              </a:rPr>
              <a:t>फळ पिके – १८ वर्ष (प्रथम संरक्षण ९ वर्षासाठी व नुतानिकरणानंतर ९ वर्षांसाठी)</a:t>
            </a:r>
            <a:endParaRPr lang="en-US" sz="3200" b="1" dirty="0" smtClean="0">
              <a:solidFill>
                <a:schemeClr val="dk1"/>
              </a:solidFill>
            </a:endParaRPr>
          </a:p>
        </p:txBody>
      </p:sp>
      <p:cxnSp>
        <p:nvCxnSpPr>
          <p:cNvPr id="9" name="Straight Arrow Connector 8"/>
          <p:cNvCxnSpPr/>
          <p:nvPr/>
        </p:nvCxnSpPr>
        <p:spPr>
          <a:xfrm>
            <a:off x="8001000" y="2362200"/>
            <a:ext cx="1524000" cy="1066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6" name="Rounded Rectangle 15"/>
          <p:cNvSpPr/>
          <p:nvPr/>
        </p:nvSpPr>
        <p:spPr>
          <a:xfrm>
            <a:off x="152400" y="7315200"/>
            <a:ext cx="12420600" cy="1371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mr-IN" sz="3200" b="1" dirty="0" smtClean="0">
                <a:solidFill>
                  <a:schemeClr val="dk1"/>
                </a:solidFill>
              </a:rPr>
              <a:t>वार्षिक</a:t>
            </a:r>
            <a:r>
              <a:rPr lang="mr-IN" sz="3200" dirty="0" smtClean="0"/>
              <a:t> </a:t>
            </a:r>
            <a:r>
              <a:rPr lang="mr-IN" sz="3200" b="1" dirty="0" smtClean="0">
                <a:solidFill>
                  <a:schemeClr val="dk1"/>
                </a:solidFill>
              </a:rPr>
              <a:t>नुतानिकरण फी भरून संरक्षित वाणाचा नूतनीकरण  कालावधी कालपरत्वे वाढवता येईल</a:t>
            </a:r>
            <a:r>
              <a:rPr lang="mr-IN" sz="3200" dirty="0" smtClean="0"/>
              <a:t> </a:t>
            </a:r>
            <a:endParaRPr lang="en-US" sz="3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0080" y="746761"/>
            <a:ext cx="11628120" cy="8131457"/>
          </a:xfrm>
          <a:prstGeom prst="rect">
            <a:avLst/>
          </a:prstGeom>
        </p:spPr>
        <p:style>
          <a:lnRef idx="1">
            <a:schemeClr val="accent1"/>
          </a:lnRef>
          <a:fillRef idx="2">
            <a:schemeClr val="accent1"/>
          </a:fillRef>
          <a:effectRef idx="1">
            <a:schemeClr val="accent1"/>
          </a:effectRef>
          <a:fontRef idx="minor">
            <a:schemeClr val="dk1"/>
          </a:fontRef>
        </p:style>
        <p:txBody>
          <a:bodyPr wrap="square" lIns="128016" tIns="64008" rIns="128016" bIns="64008" rtlCol="0">
            <a:spAutoFit/>
          </a:bodyPr>
          <a:lstStyle/>
          <a:p>
            <a:pPr algn="ctr"/>
            <a:r>
              <a:rPr lang="en-US" sz="4500" b="1" dirty="0" smtClean="0">
                <a:solidFill>
                  <a:srgbClr val="FF0000"/>
                </a:solidFill>
                <a:latin typeface="Arial Unicode MS" pitchFamily="34" charset="-128"/>
                <a:ea typeface="Arial Unicode MS" pitchFamily="34" charset="-128"/>
                <a:cs typeface="Arial Unicode MS" pitchFamily="34" charset="-128"/>
              </a:rPr>
              <a:t>राष्ट्रीय जनुकीय कोष (National Gene Bank)  </a:t>
            </a:r>
          </a:p>
          <a:p>
            <a:pPr algn="just"/>
            <a:r>
              <a:rPr lang="mr-IN" sz="4500" dirty="0" smtClean="0">
                <a:latin typeface="Arial Unicode MS" pitchFamily="34" charset="-128"/>
                <a:ea typeface="Arial Unicode MS" pitchFamily="34" charset="-128"/>
                <a:cs typeface="Arial Unicode MS" pitchFamily="34" charset="-128"/>
              </a:rPr>
              <a:t>              </a:t>
            </a:r>
            <a:r>
              <a:rPr lang="en-US" sz="4500" dirty="0" smtClean="0">
                <a:latin typeface="Arial Unicode MS" pitchFamily="34" charset="-128"/>
                <a:ea typeface="Arial Unicode MS" pitchFamily="34" charset="-128"/>
                <a:cs typeface="Arial Unicode MS" pitchFamily="34" charset="-128"/>
              </a:rPr>
              <a:t>प्राधिकरणाद्वारे राष्ट्रीय जनुकीय कोषाची स्थापना करण्यात आलेली आहे या कोषामध्ये संरक्षित पीक वाणाचे बियाणे तसेच पीक पैदासकरांना नोंदणी करण्यासाठी जमा करण्यात आलेल्या वाणाच्या मातृ जातींची साठवणूक जपवणूक करण्यात येते. संरक्षित कालावधीकरता सदर </a:t>
            </a:r>
            <a:r>
              <a:rPr lang="en-US" sz="4500" dirty="0" err="1" smtClean="0">
                <a:latin typeface="Arial Unicode MS" pitchFamily="34" charset="-128"/>
                <a:ea typeface="Arial Unicode MS" pitchFamily="34" charset="-128"/>
                <a:cs typeface="Arial Unicode MS" pitchFamily="34" charset="-128"/>
              </a:rPr>
              <a:t>बियाणे</a:t>
            </a:r>
            <a:r>
              <a:rPr lang="en-US" sz="4500" dirty="0" smtClean="0">
                <a:latin typeface="Arial Unicode MS" pitchFamily="34" charset="-128"/>
                <a:ea typeface="Arial Unicode MS" pitchFamily="34" charset="-128"/>
                <a:cs typeface="Arial Unicode MS" pitchFamily="34" charset="-128"/>
              </a:rPr>
              <a:t> </a:t>
            </a:r>
            <a:r>
              <a:rPr lang="en-US" sz="4800" dirty="0" smtClean="0"/>
              <a:t>५</a:t>
            </a:r>
            <a:r>
              <a:rPr lang="en-US" sz="4800" baseline="30000" dirty="0" smtClean="0"/>
              <a:t>०</a:t>
            </a:r>
            <a:r>
              <a:rPr lang="mr-IN" sz="4800" dirty="0" smtClean="0"/>
              <a:t> </a:t>
            </a:r>
            <a:r>
              <a:rPr lang="en-US" sz="4500" dirty="0" err="1" smtClean="0">
                <a:latin typeface="Arial Unicode MS" pitchFamily="34" charset="-128"/>
                <a:ea typeface="Arial Unicode MS" pitchFamily="34" charset="-128"/>
                <a:cs typeface="Arial Unicode MS" pitchFamily="34" charset="-128"/>
              </a:rPr>
              <a:t>से</a:t>
            </a:r>
            <a:r>
              <a:rPr lang="en-US" sz="4500" dirty="0" smtClean="0">
                <a:latin typeface="Arial Unicode MS" pitchFamily="34" charset="-128"/>
                <a:ea typeface="Arial Unicode MS" pitchFamily="34" charset="-128"/>
                <a:cs typeface="Arial Unicode MS" pitchFamily="34" charset="-128"/>
              </a:rPr>
              <a:t>. तपमानास साठविले जाते</a:t>
            </a:r>
          </a:p>
          <a:p>
            <a:pPr algn="just"/>
            <a:r>
              <a:rPr lang="mr-IN" sz="4500" dirty="0" smtClean="0">
                <a:latin typeface="Arial Unicode MS" pitchFamily="34" charset="-128"/>
                <a:ea typeface="Arial Unicode MS" pitchFamily="34" charset="-128"/>
                <a:cs typeface="Arial Unicode MS" pitchFamily="34" charset="-128"/>
              </a:rPr>
              <a:t>                </a:t>
            </a:r>
            <a:r>
              <a:rPr lang="en-US" sz="4500" dirty="0" smtClean="0">
                <a:latin typeface="Arial Unicode MS" pitchFamily="34" charset="-128"/>
                <a:ea typeface="Arial Unicode MS" pitchFamily="34" charset="-128"/>
                <a:cs typeface="Arial Unicode MS" pitchFamily="34" charset="-128"/>
              </a:rPr>
              <a:t>प्राधिकरणातर्फे राष्ट्रीय जनुकीय निधीची निर्मिती करण्यात आलेली असून निधीचा स्त्रोत खालीलप्रमाणे असेल</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20041"/>
            <a:ext cx="11734800" cy="8993231"/>
          </a:xfrm>
          <a:prstGeom prst="rect">
            <a:avLst/>
          </a:prstGeom>
        </p:spPr>
        <p:style>
          <a:lnRef idx="1">
            <a:schemeClr val="accent1"/>
          </a:lnRef>
          <a:fillRef idx="2">
            <a:schemeClr val="accent1"/>
          </a:fillRef>
          <a:effectRef idx="1">
            <a:schemeClr val="accent1"/>
          </a:effectRef>
          <a:fontRef idx="minor">
            <a:schemeClr val="dk1"/>
          </a:fontRef>
        </p:style>
        <p:txBody>
          <a:bodyPr wrap="square" lIns="128016" tIns="64008" rIns="128016" bIns="64008" rtlCol="0">
            <a:spAutoFit/>
          </a:bodyPr>
          <a:lstStyle/>
          <a:p>
            <a:pPr lvl="0" algn="r"/>
            <a:r>
              <a:rPr lang="mr-IN" sz="4800" b="1" dirty="0" smtClean="0">
                <a:solidFill>
                  <a:srgbClr val="FF0000"/>
                </a:solidFill>
                <a:latin typeface="Arial Unicode MS" pitchFamily="34" charset="-128"/>
                <a:ea typeface="Arial Unicode MS" pitchFamily="34" charset="-128"/>
                <a:cs typeface="Arial Unicode MS" pitchFamily="34" charset="-128"/>
              </a:rPr>
              <a:t>   </a:t>
            </a:r>
            <a:r>
              <a:rPr lang="mr-IN" sz="4800" b="1" dirty="0" smtClean="0">
                <a:solidFill>
                  <a:srgbClr val="00B050"/>
                </a:solidFill>
                <a:latin typeface="Arial Unicode MS" pitchFamily="34" charset="-128"/>
                <a:ea typeface="Arial Unicode MS" pitchFamily="34" charset="-128"/>
                <a:cs typeface="Arial Unicode MS" pitchFamily="34" charset="-128"/>
              </a:rPr>
              <a:t>.... </a:t>
            </a:r>
            <a:r>
              <a:rPr lang="en-US" sz="4800" b="1" dirty="0" err="1" smtClean="0">
                <a:solidFill>
                  <a:srgbClr val="00B050"/>
                </a:solidFill>
                <a:latin typeface="Arial Unicode MS" pitchFamily="34" charset="-128"/>
                <a:ea typeface="Arial Unicode MS" pitchFamily="34" charset="-128"/>
                <a:cs typeface="Arial Unicode MS" pitchFamily="34" charset="-128"/>
              </a:rPr>
              <a:t>राष्ट्रीय</a:t>
            </a:r>
            <a:r>
              <a:rPr lang="en-US" sz="4800" b="1" dirty="0" smtClean="0">
                <a:solidFill>
                  <a:srgbClr val="00B050"/>
                </a:solidFill>
                <a:latin typeface="Arial Unicode MS" pitchFamily="34" charset="-128"/>
                <a:ea typeface="Arial Unicode MS" pitchFamily="34" charset="-128"/>
                <a:cs typeface="Arial Unicode MS" pitchFamily="34" charset="-128"/>
              </a:rPr>
              <a:t> </a:t>
            </a:r>
            <a:r>
              <a:rPr lang="en-US" sz="4800" b="1" dirty="0" err="1" smtClean="0">
                <a:solidFill>
                  <a:srgbClr val="00B050"/>
                </a:solidFill>
                <a:latin typeface="Arial Unicode MS" pitchFamily="34" charset="-128"/>
                <a:ea typeface="Arial Unicode MS" pitchFamily="34" charset="-128"/>
                <a:cs typeface="Arial Unicode MS" pitchFamily="34" charset="-128"/>
              </a:rPr>
              <a:t>जनुकीय</a:t>
            </a:r>
            <a:r>
              <a:rPr lang="en-US" sz="4800" b="1" dirty="0" smtClean="0">
                <a:solidFill>
                  <a:srgbClr val="00B050"/>
                </a:solidFill>
                <a:latin typeface="Arial Unicode MS" pitchFamily="34" charset="-128"/>
                <a:ea typeface="Arial Unicode MS" pitchFamily="34" charset="-128"/>
                <a:cs typeface="Arial Unicode MS" pitchFamily="34" charset="-128"/>
              </a:rPr>
              <a:t> </a:t>
            </a:r>
            <a:r>
              <a:rPr lang="en-US" sz="4800" b="1" dirty="0" err="1" smtClean="0">
                <a:solidFill>
                  <a:srgbClr val="00B050"/>
                </a:solidFill>
                <a:latin typeface="Arial Unicode MS" pitchFamily="34" charset="-128"/>
                <a:ea typeface="Arial Unicode MS" pitchFamily="34" charset="-128"/>
                <a:cs typeface="Arial Unicode MS" pitchFamily="34" charset="-128"/>
              </a:rPr>
              <a:t>कोष</a:t>
            </a:r>
            <a:endParaRPr lang="mr-IN" sz="4800" b="1" dirty="0" smtClean="0">
              <a:solidFill>
                <a:srgbClr val="00B050"/>
              </a:solidFill>
              <a:latin typeface="Arial Unicode MS" pitchFamily="34" charset="-128"/>
              <a:ea typeface="Arial Unicode MS" pitchFamily="34" charset="-128"/>
              <a:cs typeface="Arial Unicode MS" pitchFamily="34" charset="-128"/>
            </a:endParaRPr>
          </a:p>
          <a:p>
            <a:pPr lvl="0" algn="r"/>
            <a:endParaRPr lang="mr-IN" sz="4800" dirty="0" smtClean="0">
              <a:solidFill>
                <a:srgbClr val="00B050"/>
              </a:solidFill>
              <a:latin typeface="Arial Unicode MS" pitchFamily="34" charset="-128"/>
              <a:ea typeface="Arial Unicode MS" pitchFamily="34" charset="-128"/>
              <a:cs typeface="Arial Unicode MS" pitchFamily="34" charset="-128"/>
            </a:endParaRPr>
          </a:p>
          <a:p>
            <a:pPr marL="625475" lvl="0" indent="-625475" algn="just"/>
            <a:r>
              <a:rPr lang="mr-IN" sz="4800" dirty="0" smtClean="0">
                <a:latin typeface="Arial Unicode MS" pitchFamily="34" charset="-128"/>
                <a:ea typeface="Arial Unicode MS" pitchFamily="34" charset="-128"/>
                <a:cs typeface="Arial Unicode MS" pitchFamily="34" charset="-128"/>
              </a:rPr>
              <a:t>१.</a:t>
            </a:r>
            <a:r>
              <a:rPr lang="en-US" sz="4800" b="1" dirty="0" smtClean="0">
                <a:solidFill>
                  <a:srgbClr val="0070C0"/>
                </a:solidFill>
                <a:latin typeface="Arial Unicode MS" pitchFamily="34" charset="-128"/>
                <a:ea typeface="Arial Unicode MS" pitchFamily="34" charset="-128"/>
                <a:cs typeface="Arial Unicode MS" pitchFamily="34" charset="-128"/>
              </a:rPr>
              <a:t>पीक पैदासकारांकडून त्यांच्या संरक्षित वाणांच्या फायद्यातून निर्धारित पद्धतीने किंवा संरक्षित वाण अथवा त्यांचे पुनरुत्पादनक्षम भागाच्या फायद्यातील निर्धारित रक्कम</a:t>
            </a:r>
          </a:p>
          <a:p>
            <a:pPr marL="625475" lvl="0" indent="-625475" algn="just"/>
            <a:r>
              <a:rPr lang="mr-IN" sz="4800" b="1" dirty="0" smtClean="0">
                <a:latin typeface="Arial Unicode MS" pitchFamily="34" charset="-128"/>
                <a:ea typeface="Arial Unicode MS" pitchFamily="34" charset="-128"/>
                <a:cs typeface="Arial Unicode MS" pitchFamily="34" charset="-128"/>
              </a:rPr>
              <a:t>२.</a:t>
            </a:r>
            <a:r>
              <a:rPr lang="en-US" sz="4800" b="1" dirty="0" smtClean="0">
                <a:solidFill>
                  <a:srgbClr val="FF0000"/>
                </a:solidFill>
                <a:latin typeface="Arial Unicode MS" pitchFamily="34" charset="-128"/>
                <a:ea typeface="Arial Unicode MS" pitchFamily="34" charset="-128"/>
                <a:cs typeface="Arial Unicode MS" pitchFamily="34" charset="-128"/>
              </a:rPr>
              <a:t>स्वामित्व शुल्कामार्फत प्राधिकरणाकडे जमा होणारे वार्षिक शुल्क</a:t>
            </a:r>
          </a:p>
          <a:p>
            <a:pPr marL="577850" lvl="0" indent="-577850" algn="just"/>
            <a:r>
              <a:rPr lang="mr-IN" sz="4800" b="1" dirty="0" smtClean="0">
                <a:latin typeface="Arial Unicode MS" pitchFamily="34" charset="-128"/>
                <a:ea typeface="Arial Unicode MS" pitchFamily="34" charset="-128"/>
                <a:cs typeface="Arial Unicode MS" pitchFamily="34" charset="-128"/>
              </a:rPr>
              <a:t>३.</a:t>
            </a:r>
            <a:r>
              <a:rPr lang="en-US" sz="4800" b="1" dirty="0" smtClean="0">
                <a:solidFill>
                  <a:srgbClr val="0070C0"/>
                </a:solidFill>
                <a:latin typeface="Arial Unicode MS" pitchFamily="34" charset="-128"/>
                <a:ea typeface="Arial Unicode MS" pitchFamily="34" charset="-128"/>
                <a:cs typeface="Arial Unicode MS" pitchFamily="34" charset="-128"/>
              </a:rPr>
              <a:t>पीक पैदासकाराकडून प्राधिकरणाकडे जमा होणारी मोबदला रक्कम</a:t>
            </a:r>
          </a:p>
          <a:p>
            <a:pPr marL="625475" lvl="0" indent="-625475" algn="just"/>
            <a:r>
              <a:rPr lang="mr-IN" sz="4800" b="1" dirty="0" smtClean="0">
                <a:latin typeface="Arial Unicode MS" pitchFamily="34" charset="-128"/>
                <a:ea typeface="Arial Unicode MS" pitchFamily="34" charset="-128"/>
                <a:cs typeface="Arial Unicode MS" pitchFamily="34" charset="-128"/>
              </a:rPr>
              <a:t>४.</a:t>
            </a:r>
            <a:r>
              <a:rPr lang="en-US" sz="4800" b="1" dirty="0" smtClean="0">
                <a:solidFill>
                  <a:srgbClr val="FF0000"/>
                </a:solidFill>
                <a:latin typeface="Arial Unicode MS" pitchFamily="34" charset="-128"/>
                <a:ea typeface="Arial Unicode MS" pitchFamily="34" charset="-128"/>
                <a:cs typeface="Arial Unicode MS" pitchFamily="34" charset="-128"/>
              </a:rPr>
              <a:t>राष्ट्रीय आंतरराष्ट्रीय व इतर संस्थामार्फत प्राधिकरणाला होणारी </a:t>
            </a:r>
            <a:r>
              <a:rPr lang="en-US" sz="4800" b="1" dirty="0" err="1" smtClean="0">
                <a:solidFill>
                  <a:srgbClr val="FF0000"/>
                </a:solidFill>
                <a:latin typeface="Arial Unicode MS" pitchFamily="34" charset="-128"/>
                <a:ea typeface="Arial Unicode MS" pitchFamily="34" charset="-128"/>
                <a:cs typeface="Arial Unicode MS" pitchFamily="34" charset="-128"/>
              </a:rPr>
              <a:t>आर्थिक</a:t>
            </a:r>
            <a:r>
              <a:rPr lang="en-US" sz="4800" b="1" dirty="0" smtClean="0">
                <a:solidFill>
                  <a:srgbClr val="FF0000"/>
                </a:solidFill>
                <a:latin typeface="Arial Unicode MS" pitchFamily="34" charset="-128"/>
                <a:ea typeface="Arial Unicode MS" pitchFamily="34" charset="-128"/>
                <a:cs typeface="Arial Unicode MS" pitchFamily="34" charset="-128"/>
              </a:rPr>
              <a:t> </a:t>
            </a:r>
            <a:r>
              <a:rPr lang="en-US" sz="4800" b="1" dirty="0" err="1" smtClean="0">
                <a:solidFill>
                  <a:srgbClr val="FF0000"/>
                </a:solidFill>
                <a:latin typeface="Arial Unicode MS" pitchFamily="34" charset="-128"/>
                <a:ea typeface="Arial Unicode MS" pitchFamily="34" charset="-128"/>
                <a:cs typeface="Arial Unicode MS" pitchFamily="34" charset="-128"/>
              </a:rPr>
              <a:t>मदत</a:t>
            </a:r>
            <a:endParaRPr lang="en-US" sz="4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n 2"/>
          <p:cNvSpPr/>
          <p:nvPr/>
        </p:nvSpPr>
        <p:spPr>
          <a:xfrm>
            <a:off x="82233" y="1851345"/>
            <a:ext cx="4373880" cy="6963092"/>
          </a:xfrm>
          <a:prstGeom prst="can">
            <a:avLst/>
          </a:prstGeom>
        </p:spPr>
        <p:style>
          <a:lnRef idx="1">
            <a:schemeClr val="accent4"/>
          </a:lnRef>
          <a:fillRef idx="2">
            <a:schemeClr val="accent4"/>
          </a:fillRef>
          <a:effectRef idx="1">
            <a:schemeClr val="accent4"/>
          </a:effectRef>
          <a:fontRef idx="minor">
            <a:schemeClr val="dk1"/>
          </a:fontRef>
        </p:style>
        <p:txBody>
          <a:bodyPr lIns="128010" tIns="64006" rIns="128010" bIns="64006" anchor="ctr"/>
          <a:lstStyle/>
          <a:p>
            <a:pPr algn="ctr">
              <a:defRPr/>
            </a:pPr>
            <a:endParaRPr lang="en-IN" b="1" dirty="0"/>
          </a:p>
        </p:txBody>
      </p:sp>
      <p:sp>
        <p:nvSpPr>
          <p:cNvPr id="46083" name="Rectangle 2"/>
          <p:cNvSpPr>
            <a:spLocks noChangeArrowheads="1"/>
          </p:cNvSpPr>
          <p:nvPr/>
        </p:nvSpPr>
        <p:spPr bwMode="auto">
          <a:xfrm>
            <a:off x="0" y="1"/>
            <a:ext cx="12801600" cy="9601200"/>
          </a:xfrm>
          <a:prstGeom prst="rect">
            <a:avLst/>
          </a:prstGeom>
          <a:noFill/>
          <a:ln w="9525">
            <a:solidFill>
              <a:schemeClr val="tx1"/>
            </a:solidFill>
            <a:miter lim="800000"/>
            <a:headEnd/>
            <a:tailEnd/>
          </a:ln>
        </p:spPr>
        <p:txBody>
          <a:bodyPr wrap="none" lIns="128010" tIns="64006" rIns="128010" bIns="64006" anchor="ctr"/>
          <a:lstStyle/>
          <a:p>
            <a:pPr algn="ctr"/>
            <a:endParaRPr lang="en-US" altLang="en-US" sz="2800" b="1" dirty="0">
              <a:solidFill>
                <a:schemeClr val="bg1"/>
              </a:solidFill>
              <a:latin typeface="Times New Roman" pitchFamily="18" charset="0"/>
            </a:endParaRPr>
          </a:p>
        </p:txBody>
      </p:sp>
      <p:sp>
        <p:nvSpPr>
          <p:cNvPr id="103443" name="Text Box 19"/>
          <p:cNvSpPr txBox="1">
            <a:spLocks noChangeArrowheads="1"/>
          </p:cNvSpPr>
          <p:nvPr/>
        </p:nvSpPr>
        <p:spPr bwMode="auto">
          <a:xfrm>
            <a:off x="640081" y="213361"/>
            <a:ext cx="11414760" cy="621705"/>
          </a:xfrm>
          <a:prstGeom prst="rect">
            <a:avLst/>
          </a:prstGeom>
        </p:spPr>
        <p:style>
          <a:lnRef idx="1">
            <a:schemeClr val="accent4"/>
          </a:lnRef>
          <a:fillRef idx="2">
            <a:schemeClr val="accent4"/>
          </a:fillRef>
          <a:effectRef idx="1">
            <a:schemeClr val="accent4"/>
          </a:effectRef>
          <a:fontRef idx="minor">
            <a:schemeClr val="dk1"/>
          </a:fontRef>
        </p:style>
        <p:txBody>
          <a:bodyPr lIns="128010" tIns="64006" rIns="128010" bIns="64006">
            <a:spAutoFit/>
          </a:bodyPr>
          <a:lstStyle>
            <a:lvl1pPr algn="ctr" eaLnBrk="1" fontAlgn="auto" hangingPunct="1">
              <a:spcAft>
                <a:spcPts val="0"/>
              </a:spcAft>
              <a:defRPr sz="32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defRPr>
            </a:lvl1pPr>
            <a:lvl2pPr algn="ctr" eaLnBrk="0" hangingPunct="0">
              <a:defRPr sz="4400">
                <a:solidFill>
                  <a:schemeClr val="dk1"/>
                </a:solidFill>
                <a:latin typeface="+mn-lt"/>
                <a:cs typeface="+mn-cs"/>
              </a:defRPr>
            </a:lvl2pPr>
            <a:lvl3pPr algn="ctr" eaLnBrk="0" hangingPunct="0">
              <a:defRPr sz="4400">
                <a:solidFill>
                  <a:schemeClr val="dk1"/>
                </a:solidFill>
                <a:latin typeface="+mn-lt"/>
                <a:cs typeface="+mn-cs"/>
              </a:defRPr>
            </a:lvl3pPr>
            <a:lvl4pPr algn="ctr" eaLnBrk="0" hangingPunct="0">
              <a:defRPr sz="4400">
                <a:solidFill>
                  <a:schemeClr val="dk1"/>
                </a:solidFill>
                <a:latin typeface="+mn-lt"/>
                <a:cs typeface="+mn-cs"/>
              </a:defRPr>
            </a:lvl4pPr>
            <a:lvl5pPr algn="ctr" eaLnBrk="0" hangingPunct="0">
              <a:defRPr sz="4400">
                <a:solidFill>
                  <a:schemeClr val="dk1"/>
                </a:solidFill>
                <a:latin typeface="+mn-lt"/>
                <a:cs typeface="+mn-cs"/>
              </a:defRPr>
            </a:lvl5pPr>
            <a:lvl6pPr marL="457200" algn="ctr" fontAlgn="base">
              <a:spcBef>
                <a:spcPct val="0"/>
              </a:spcBef>
              <a:spcAft>
                <a:spcPct val="0"/>
              </a:spcAft>
              <a:defRPr sz="4400">
                <a:solidFill>
                  <a:schemeClr val="dk1"/>
                </a:solidFill>
                <a:latin typeface="+mn-lt"/>
                <a:cs typeface="+mn-cs"/>
              </a:defRPr>
            </a:lvl6pPr>
            <a:lvl7pPr marL="914400" algn="ctr" fontAlgn="base">
              <a:spcBef>
                <a:spcPct val="0"/>
              </a:spcBef>
              <a:spcAft>
                <a:spcPct val="0"/>
              </a:spcAft>
              <a:defRPr sz="4400">
                <a:solidFill>
                  <a:schemeClr val="dk1"/>
                </a:solidFill>
                <a:latin typeface="+mn-lt"/>
                <a:cs typeface="+mn-cs"/>
              </a:defRPr>
            </a:lvl7pPr>
            <a:lvl8pPr marL="1371600" algn="ctr" fontAlgn="base">
              <a:spcBef>
                <a:spcPct val="0"/>
              </a:spcBef>
              <a:spcAft>
                <a:spcPct val="0"/>
              </a:spcAft>
              <a:defRPr sz="4400">
                <a:solidFill>
                  <a:schemeClr val="dk1"/>
                </a:solidFill>
                <a:latin typeface="+mn-lt"/>
                <a:cs typeface="+mn-cs"/>
              </a:defRPr>
            </a:lvl8pPr>
            <a:lvl9pPr marL="1828800" algn="ctr" fontAlgn="base">
              <a:spcBef>
                <a:spcPct val="0"/>
              </a:spcBef>
              <a:spcAft>
                <a:spcPct val="0"/>
              </a:spcAft>
              <a:defRPr sz="4400">
                <a:solidFill>
                  <a:schemeClr val="dk1"/>
                </a:solidFill>
                <a:latin typeface="+mn-lt"/>
                <a:cs typeface="+mn-cs"/>
              </a:defRPr>
            </a:lvl9pPr>
          </a:lstStyle>
          <a:p>
            <a:pPr>
              <a:defRPr/>
            </a:pPr>
            <a:r>
              <a:rPr lang="mr-IN" dirty="0" smtClean="0">
                <a:solidFill>
                  <a:srgbClr val="FF0000"/>
                </a:solidFill>
              </a:rPr>
              <a:t>राष्ट्रीय जीन निधी</a:t>
            </a:r>
            <a:endParaRPr lang="en-US" dirty="0">
              <a:solidFill>
                <a:srgbClr val="FF0000"/>
              </a:solidFill>
              <a:latin typeface="Albertus Extra Bold" pitchFamily="34" charset="0"/>
            </a:endParaRPr>
          </a:p>
        </p:txBody>
      </p:sp>
      <p:sp>
        <p:nvSpPr>
          <p:cNvPr id="103463" name="Rectangle 39"/>
          <p:cNvSpPr>
            <a:spLocks noChangeArrowheads="1"/>
          </p:cNvSpPr>
          <p:nvPr/>
        </p:nvSpPr>
        <p:spPr bwMode="auto">
          <a:xfrm>
            <a:off x="533402" y="1173482"/>
            <a:ext cx="6781799" cy="57911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lIns="128010" tIns="64006" rIns="128010" bIns="64006" anchor="ctr"/>
          <a:lstStyle/>
          <a:p>
            <a:pPr algn="ctr" eaLnBrk="0" hangingPunct="0">
              <a:defRPr/>
            </a:pPr>
            <a:r>
              <a:rPr lang="mr-IN" sz="2400" b="1" dirty="0" smtClean="0"/>
              <a:t>पीपीव्ही आणि एफआर कायदा, 2001 च्या कलम 45</a:t>
            </a:r>
            <a:endParaRPr lang="en-US" sz="2400" b="1" dirty="0">
              <a:latin typeface="Albertus Extra Bold" pitchFamily="34" charset="0"/>
            </a:endParaRPr>
          </a:p>
        </p:txBody>
      </p:sp>
      <p:sp>
        <p:nvSpPr>
          <p:cNvPr id="42006" name="TextBox 41"/>
          <p:cNvSpPr txBox="1">
            <a:spLocks noChangeArrowheads="1"/>
          </p:cNvSpPr>
          <p:nvPr/>
        </p:nvSpPr>
        <p:spPr bwMode="auto">
          <a:xfrm>
            <a:off x="4691698" y="3249295"/>
            <a:ext cx="3627120" cy="991036"/>
          </a:xfrm>
          <a:prstGeom prst="rect">
            <a:avLst/>
          </a:prstGeom>
          <a:ln/>
        </p:spPr>
        <p:style>
          <a:lnRef idx="1">
            <a:schemeClr val="accent3"/>
          </a:lnRef>
          <a:fillRef idx="2">
            <a:schemeClr val="accent3"/>
          </a:fillRef>
          <a:effectRef idx="1">
            <a:schemeClr val="accent3"/>
          </a:effectRef>
          <a:fontRef idx="minor">
            <a:schemeClr val="dk1"/>
          </a:fontRef>
        </p:style>
        <p:txBody>
          <a:bodyPr lIns="128010" tIns="64006" rIns="128010" bIns="64006">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mr-IN" sz="2800" b="1" dirty="0" smtClean="0">
                <a:latin typeface="+mn-lt"/>
                <a:cs typeface="Times New Roman" pitchFamily="18" charset="0"/>
              </a:rPr>
              <a:t>राष्ट्रीय जीन फंड भारत सरकार द्वारा नियुक्त</a:t>
            </a:r>
            <a:endParaRPr lang="en-IN" sz="2800" b="1" dirty="0" smtClean="0">
              <a:latin typeface="+mn-lt"/>
              <a:cs typeface="Times New Roman" pitchFamily="18" charset="0"/>
            </a:endParaRPr>
          </a:p>
        </p:txBody>
      </p:sp>
      <p:grpSp>
        <p:nvGrpSpPr>
          <p:cNvPr id="5" name="Group 6"/>
          <p:cNvGrpSpPr>
            <a:grpSpLocks/>
          </p:cNvGrpSpPr>
          <p:nvPr/>
        </p:nvGrpSpPr>
        <p:grpSpPr bwMode="auto">
          <a:xfrm>
            <a:off x="535623" y="2026921"/>
            <a:ext cx="3579177" cy="6022210"/>
            <a:chOff x="454025" y="1447800"/>
            <a:chExt cx="2556555" cy="4301305"/>
          </a:xfrm>
        </p:grpSpPr>
        <p:sp>
          <p:nvSpPr>
            <p:cNvPr id="103432" name="Text Box 8"/>
            <p:cNvSpPr txBox="1">
              <a:spLocks noChangeArrowheads="1"/>
            </p:cNvSpPr>
            <p:nvPr/>
          </p:nvSpPr>
          <p:spPr bwMode="auto">
            <a:xfrm>
              <a:off x="468312" y="4324447"/>
              <a:ext cx="2514600" cy="79160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defPPr>
                <a:defRPr lang="en-US"/>
              </a:defPPr>
              <a:lvl1pPr>
                <a:lnSpc>
                  <a:spcPct val="80000"/>
                </a:lnSpc>
                <a:defRPr sz="2000" b="1">
                  <a:solidFill>
                    <a:srgbClr val="003399"/>
                  </a:solidFill>
                  <a:cs typeface="Times New Roman" pitchFamily="18" charset="0"/>
                </a:defRPr>
              </a:lvl1pPr>
            </a:lstStyle>
            <a:p>
              <a:pPr algn="ctr">
                <a:defRPr/>
              </a:pPr>
              <a:endParaRPr lang="mr-IN" sz="2500" b="0" dirty="0" smtClean="0">
                <a:solidFill>
                  <a:schemeClr val="tx1"/>
                </a:solidFill>
                <a:latin typeface="Albertus Extra Bold" pitchFamily="34" charset="0"/>
              </a:endParaRPr>
            </a:p>
            <a:p>
              <a:pPr algn="ctr">
                <a:defRPr/>
              </a:pPr>
              <a:r>
                <a:rPr lang="mr-IN" sz="2800" dirty="0" smtClean="0">
                  <a:solidFill>
                    <a:schemeClr val="tx1"/>
                  </a:solidFill>
                </a:rPr>
                <a:t>पैदासराकडून मिळालेला लाभांश</a:t>
              </a:r>
              <a:endParaRPr lang="en-US" sz="2800" dirty="0">
                <a:solidFill>
                  <a:schemeClr val="tx1"/>
                </a:solidFill>
              </a:endParaRPr>
            </a:p>
          </p:txBody>
        </p:sp>
        <p:sp>
          <p:nvSpPr>
            <p:cNvPr id="103433" name="Text Box 9"/>
            <p:cNvSpPr txBox="1">
              <a:spLocks noChangeArrowheads="1"/>
            </p:cNvSpPr>
            <p:nvPr/>
          </p:nvSpPr>
          <p:spPr bwMode="auto">
            <a:xfrm>
              <a:off x="454025" y="2174034"/>
              <a:ext cx="2513012" cy="99384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defPPr>
                <a:defRPr lang="en-US"/>
              </a:defPPr>
              <a:lvl1pPr>
                <a:lnSpc>
                  <a:spcPct val="80000"/>
                </a:lnSpc>
                <a:defRPr sz="2000" b="1">
                  <a:solidFill>
                    <a:srgbClr val="003399"/>
                  </a:solidFill>
                  <a:cs typeface="Times New Roman" pitchFamily="18" charset="0"/>
                </a:defRPr>
              </a:lvl1pPr>
            </a:lstStyle>
            <a:p>
              <a:pPr algn="ctr">
                <a:defRPr/>
              </a:pPr>
              <a:endParaRPr lang="mr-IN" b="0" dirty="0" smtClean="0">
                <a:solidFill>
                  <a:schemeClr val="tx1"/>
                </a:solidFill>
              </a:endParaRPr>
            </a:p>
            <a:p>
              <a:pPr algn="ctr">
                <a:defRPr/>
              </a:pPr>
              <a:r>
                <a:rPr lang="mr-IN" sz="2800" dirty="0" smtClean="0">
                  <a:solidFill>
                    <a:schemeClr val="tx1"/>
                  </a:solidFill>
                </a:rPr>
                <a:t>राष्ट्रीय, आंतरराष्ट्रीय योगदान संघटना, इतर स्त्रोत</a:t>
              </a:r>
              <a:endParaRPr lang="en-US" sz="2800" dirty="0">
                <a:solidFill>
                  <a:schemeClr val="tx1"/>
                </a:solidFill>
              </a:endParaRPr>
            </a:p>
          </p:txBody>
        </p:sp>
        <p:sp>
          <p:nvSpPr>
            <p:cNvPr id="43" name="Oval 42"/>
            <p:cNvSpPr/>
            <p:nvPr/>
          </p:nvSpPr>
          <p:spPr>
            <a:xfrm>
              <a:off x="757237" y="1447800"/>
              <a:ext cx="1926771" cy="441325"/>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lnSpc>
                  <a:spcPct val="80000"/>
                </a:lnSpc>
                <a:defRPr/>
              </a:pPr>
              <a:r>
                <a:rPr lang="mr-IN" sz="2800" b="1" dirty="0" smtClean="0">
                  <a:solidFill>
                    <a:schemeClr val="tx1"/>
                  </a:solidFill>
                  <a:cs typeface="Times New Roman" pitchFamily="18" charset="0"/>
                </a:rPr>
                <a:t>आत येणारा</a:t>
              </a:r>
              <a:endParaRPr lang="en-IN" sz="2800" b="1" dirty="0">
                <a:solidFill>
                  <a:schemeClr val="tx1"/>
                </a:solidFill>
                <a:cs typeface="Times New Roman" pitchFamily="18" charset="0"/>
              </a:endParaRPr>
            </a:p>
          </p:txBody>
        </p:sp>
        <p:sp>
          <p:nvSpPr>
            <p:cNvPr id="2" name="Rectangle 1"/>
            <p:cNvSpPr/>
            <p:nvPr/>
          </p:nvSpPr>
          <p:spPr>
            <a:xfrm>
              <a:off x="505505" y="3265597"/>
              <a:ext cx="2505075" cy="102439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80000"/>
                </a:lnSpc>
                <a:defRPr/>
              </a:pPr>
              <a:endParaRPr lang="mr-IN" dirty="0" smtClean="0">
                <a:solidFill>
                  <a:schemeClr val="tx1"/>
                </a:solidFill>
              </a:endParaRPr>
            </a:p>
            <a:p>
              <a:pPr algn="ctr">
                <a:lnSpc>
                  <a:spcPct val="80000"/>
                </a:lnSpc>
                <a:defRPr/>
              </a:pPr>
              <a:r>
                <a:rPr lang="mr-IN" sz="2800" b="1" dirty="0" smtClean="0">
                  <a:solidFill>
                    <a:schemeClr val="tx1"/>
                  </a:solidFill>
                  <a:cs typeface="Times New Roman" pitchFamily="18" charset="0"/>
                </a:rPr>
                <a:t>रॉयल्टीच्या कलम 35 (1) नुसार वार्षिक शुल्क भरले</a:t>
              </a:r>
              <a:endParaRPr lang="en-IN" sz="2800" b="1" dirty="0">
                <a:solidFill>
                  <a:schemeClr val="tx1"/>
                </a:solidFill>
                <a:cs typeface="Times New Roman" pitchFamily="18" charset="0"/>
              </a:endParaRPr>
            </a:p>
          </p:txBody>
        </p:sp>
        <p:sp>
          <p:nvSpPr>
            <p:cNvPr id="42002" name="Text Box 22"/>
            <p:cNvSpPr txBox="1">
              <a:spLocks noChangeArrowheads="1"/>
            </p:cNvSpPr>
            <p:nvPr/>
          </p:nvSpPr>
          <p:spPr bwMode="auto">
            <a:xfrm>
              <a:off x="454025" y="5172074"/>
              <a:ext cx="2514600" cy="57703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defPPr>
                <a:defRPr lang="en-US"/>
              </a:defPPr>
              <a:lvl1pPr>
                <a:lnSpc>
                  <a:spcPct val="80000"/>
                </a:lnSpc>
                <a:defRPr sz="2000" b="1">
                  <a:solidFill>
                    <a:srgbClr val="003399"/>
                  </a:solidFill>
                  <a:latin typeface="+mn-lt"/>
                  <a:cs typeface="Times New Roman" pitchFamily="18"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lgn="ctr">
                <a:defRPr/>
              </a:pPr>
              <a:r>
                <a:rPr lang="mr-IN" sz="2800" dirty="0" smtClean="0">
                  <a:solidFill>
                    <a:schemeClr val="tx1"/>
                  </a:solidFill>
                </a:rPr>
                <a:t>भरपाई जमा रक्कम 41 (4)</a:t>
              </a:r>
              <a:endParaRPr lang="en-US" sz="2500" dirty="0" smtClean="0">
                <a:solidFill>
                  <a:schemeClr val="tx1"/>
                </a:solidFill>
                <a:latin typeface="Albertus Extra Bold" pitchFamily="34" charset="0"/>
              </a:endParaRPr>
            </a:p>
          </p:txBody>
        </p:sp>
      </p:grpSp>
      <p:sp>
        <p:nvSpPr>
          <p:cNvPr id="4" name="Rectangle 3"/>
          <p:cNvSpPr/>
          <p:nvPr/>
        </p:nvSpPr>
        <p:spPr>
          <a:xfrm>
            <a:off x="7467600" y="1066800"/>
            <a:ext cx="4933992" cy="898708"/>
          </a:xfrm>
          <a:prstGeom prst="rect">
            <a:avLst/>
          </a:prstGeom>
          <a:ln/>
        </p:spPr>
        <p:style>
          <a:lnRef idx="1">
            <a:schemeClr val="accent4"/>
          </a:lnRef>
          <a:fillRef idx="2">
            <a:schemeClr val="accent4"/>
          </a:fillRef>
          <a:effectRef idx="1">
            <a:schemeClr val="accent4"/>
          </a:effectRef>
          <a:fontRef idx="minor">
            <a:schemeClr val="dk1"/>
          </a:fontRef>
        </p:style>
        <p:txBody>
          <a:bodyPr wrap="square" lIns="128010" tIns="64006" rIns="128010" bIns="64006">
            <a:spAutoFit/>
          </a:bodyPr>
          <a:lstStyle/>
          <a:p>
            <a:pPr algn="ctr">
              <a:defRPr/>
            </a:pPr>
            <a:r>
              <a:rPr lang="mr-IN" b="1" dirty="0" smtClean="0"/>
              <a:t>26 जानेवारी 2007 रोजी स्थापित राष्ट्रीय जीन फंड</a:t>
            </a:r>
            <a:endParaRPr lang="en-IN" b="1" dirty="0">
              <a:solidFill>
                <a:schemeClr val="tx1"/>
              </a:solidFill>
              <a:latin typeface="Albertus Extra Bold" pitchFamily="34" charset="0"/>
              <a:cs typeface="Arial" pitchFamily="34" charset="0"/>
            </a:endParaRPr>
          </a:p>
        </p:txBody>
      </p:sp>
      <p:grpSp>
        <p:nvGrpSpPr>
          <p:cNvPr id="6" name="Group 4"/>
          <p:cNvGrpSpPr>
            <a:grpSpLocks/>
          </p:cNvGrpSpPr>
          <p:nvPr/>
        </p:nvGrpSpPr>
        <p:grpSpPr bwMode="auto">
          <a:xfrm>
            <a:off x="8915400" y="1981200"/>
            <a:ext cx="3475039" cy="7162006"/>
            <a:chOff x="6348819" y="1415142"/>
            <a:chExt cx="2482171" cy="5115719"/>
          </a:xfrm>
        </p:grpSpPr>
        <p:sp>
          <p:nvSpPr>
            <p:cNvPr id="103438" name="Text Box 14"/>
            <p:cNvSpPr txBox="1">
              <a:spLocks noChangeArrowheads="1"/>
            </p:cNvSpPr>
            <p:nvPr/>
          </p:nvSpPr>
          <p:spPr bwMode="auto">
            <a:xfrm>
              <a:off x="6381477" y="6204856"/>
              <a:ext cx="2449513" cy="32600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ctr">
                <a:lnSpc>
                  <a:spcPct val="80000"/>
                </a:lnSpc>
                <a:defRPr/>
              </a:pPr>
              <a:r>
                <a:rPr lang="mr-IN" sz="2800" b="1" dirty="0" smtClean="0">
                  <a:solidFill>
                    <a:schemeClr val="tx1"/>
                  </a:solidFill>
                  <a:cs typeface="Times New Roman" pitchFamily="18" charset="0"/>
                </a:rPr>
                <a:t>भरपाई कलम 41(3</a:t>
              </a:r>
              <a:r>
                <a:rPr lang="en-US" sz="2800" b="1" dirty="0" smtClean="0">
                  <a:solidFill>
                    <a:schemeClr val="tx1"/>
                  </a:solidFill>
                  <a:cs typeface="Times New Roman" pitchFamily="18" charset="0"/>
                </a:rPr>
                <a:t>)</a:t>
              </a:r>
              <a:endParaRPr lang="en-US" sz="2800" b="1" dirty="0">
                <a:solidFill>
                  <a:schemeClr val="tx1"/>
                </a:solidFill>
                <a:cs typeface="Times New Roman" pitchFamily="18" charset="0"/>
              </a:endParaRPr>
            </a:p>
          </p:txBody>
        </p:sp>
        <p:sp>
          <p:nvSpPr>
            <p:cNvPr id="103439" name="Text Box 15"/>
            <p:cNvSpPr txBox="1">
              <a:spLocks noChangeArrowheads="1"/>
            </p:cNvSpPr>
            <p:nvPr/>
          </p:nvSpPr>
          <p:spPr bwMode="auto">
            <a:xfrm>
              <a:off x="6381477" y="1904999"/>
              <a:ext cx="2449513" cy="105532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80000"/>
                </a:lnSpc>
                <a:defRPr/>
              </a:pPr>
              <a:r>
                <a:rPr lang="mr-IN" sz="2800" b="1" dirty="0" smtClean="0">
                  <a:solidFill>
                    <a:schemeClr val="tx1"/>
                  </a:solidFill>
                  <a:cs typeface="Times New Roman" pitchFamily="18" charset="0"/>
                </a:rPr>
                <a:t>प्लांट जीनोम रक्षणकर्ता पुरस्कार, पुरस्कार, मान्यता कलम 39 (1) (</a:t>
              </a:r>
              <a:r>
                <a:rPr lang="en-US" sz="2800" b="1" dirty="0" smtClean="0">
                  <a:solidFill>
                    <a:schemeClr val="tx1"/>
                  </a:solidFill>
                  <a:cs typeface="Times New Roman" pitchFamily="18" charset="0"/>
                </a:rPr>
                <a:t>iii)</a:t>
              </a:r>
            </a:p>
          </p:txBody>
        </p:sp>
        <p:sp>
          <p:nvSpPr>
            <p:cNvPr id="103461" name="Text Box 37"/>
            <p:cNvSpPr txBox="1">
              <a:spLocks noChangeArrowheads="1"/>
            </p:cNvSpPr>
            <p:nvPr/>
          </p:nvSpPr>
          <p:spPr bwMode="auto">
            <a:xfrm>
              <a:off x="6381477" y="4680856"/>
              <a:ext cx="2449513" cy="1266464"/>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80000"/>
                </a:lnSpc>
                <a:defRPr/>
              </a:pPr>
              <a:r>
                <a:rPr lang="mr-IN" sz="2700" b="1" dirty="0" smtClean="0">
                  <a:solidFill>
                    <a:schemeClr val="tx1"/>
                  </a:solidFill>
                  <a:cs typeface="Times New Roman" pitchFamily="18" charset="0"/>
                </a:rPr>
                <a:t>लाभ विभाग कलम 26 (5) व कलम 46 अंतर्गत तयार केलेल्या फायद्याच्या वाटपाशी संबंधित योजनांचा खर्च</a:t>
              </a:r>
              <a:endParaRPr lang="en-US" sz="2700" b="1" dirty="0" smtClean="0">
                <a:solidFill>
                  <a:schemeClr val="tx1"/>
                </a:solidFill>
                <a:cs typeface="Times New Roman" pitchFamily="18" charset="0"/>
              </a:endParaRPr>
            </a:p>
          </p:txBody>
        </p:sp>
        <p:sp>
          <p:nvSpPr>
            <p:cNvPr id="44" name="Oval 43"/>
            <p:cNvSpPr/>
            <p:nvPr/>
          </p:nvSpPr>
          <p:spPr bwMode="auto">
            <a:xfrm>
              <a:off x="6457677" y="1415142"/>
              <a:ext cx="2057399" cy="506413"/>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mr-IN" sz="2800" b="1" dirty="0" smtClean="0">
                  <a:solidFill>
                    <a:srgbClr val="002CB8"/>
                  </a:solidFill>
                  <a:latin typeface="Albertus Extra Bold" pitchFamily="34" charset="0"/>
                </a:rPr>
                <a:t>बाहेर जाणारा</a:t>
              </a:r>
              <a:endParaRPr lang="en-IN" sz="2800" b="1" dirty="0">
                <a:solidFill>
                  <a:srgbClr val="002CB8"/>
                </a:solidFill>
                <a:latin typeface="Albertus Extra Bold" pitchFamily="34" charset="0"/>
              </a:endParaRPr>
            </a:p>
          </p:txBody>
        </p:sp>
        <p:sp>
          <p:nvSpPr>
            <p:cNvPr id="22" name="Text Box 15"/>
            <p:cNvSpPr txBox="1">
              <a:spLocks noChangeArrowheads="1"/>
            </p:cNvSpPr>
            <p:nvPr/>
          </p:nvSpPr>
          <p:spPr bwMode="auto">
            <a:xfrm>
              <a:off x="6348819" y="3211285"/>
              <a:ext cx="2449286" cy="1266464"/>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80000"/>
                </a:lnSpc>
                <a:defRPr/>
              </a:pPr>
              <a:r>
                <a:rPr lang="mr-IN" sz="2700" b="1" dirty="0" smtClean="0">
                  <a:solidFill>
                    <a:schemeClr val="tx1"/>
                  </a:solidFill>
                  <a:cs typeface="Times New Roman" pitchFamily="18" charset="0"/>
                </a:rPr>
                <a:t>पंचायतींना पीजीआरचे संवर्धन आणि टिकाऊ वापर उपक्रमात बळकट करणे कलम 45 (2 सी), नियम 70 (2)</a:t>
              </a:r>
              <a:endParaRPr lang="en-US" sz="2700" b="1" dirty="0">
                <a:solidFill>
                  <a:schemeClr val="tx1"/>
                </a:solidFill>
                <a:cs typeface="Times New Roman" pitchFamily="18" charset="0"/>
              </a:endParaRPr>
            </a:p>
          </p:txBody>
        </p:sp>
      </p:grpSp>
      <p:sp>
        <p:nvSpPr>
          <p:cNvPr id="23" name="Rectangle 22"/>
          <p:cNvSpPr/>
          <p:nvPr/>
        </p:nvSpPr>
        <p:spPr>
          <a:xfrm>
            <a:off x="4669474" y="5305110"/>
            <a:ext cx="3602672" cy="2749461"/>
          </a:xfrm>
          <a:prstGeom prst="rect">
            <a:avLst/>
          </a:prstGeom>
        </p:spPr>
        <p:style>
          <a:lnRef idx="1">
            <a:schemeClr val="accent5"/>
          </a:lnRef>
          <a:fillRef idx="2">
            <a:schemeClr val="accent5"/>
          </a:fillRef>
          <a:effectRef idx="1">
            <a:schemeClr val="accent5"/>
          </a:effectRef>
          <a:fontRef idx="minor">
            <a:schemeClr val="dk1"/>
          </a:fontRef>
        </p:style>
        <p:txBody>
          <a:bodyPr lIns="128010" tIns="64006" rIns="128010" bIns="64006">
            <a:spAutoFit/>
          </a:bodyPr>
          <a:lstStyle/>
          <a:p>
            <a:pPr algn="ctr">
              <a:defRPr/>
            </a:pPr>
            <a:r>
              <a:rPr lang="mr-IN" sz="2800" b="1" dirty="0" smtClean="0">
                <a:solidFill>
                  <a:schemeClr val="tx1"/>
                </a:solidFill>
                <a:cs typeface="Times New Roman" pitchFamily="18" charset="0"/>
              </a:rPr>
              <a:t>इन-सीतू आणि एक्स-सीतू संग्रहांसह अनुवांशिक संसाधनांचा संवर्धन आणि टिकाऊ वापर करण्यास मदत करणे</a:t>
            </a:r>
            <a:endParaRPr lang="en-IN" sz="2800" b="1" dirty="0">
              <a:solidFill>
                <a:schemeClr val="tx1"/>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4800" y="533400"/>
            <a:ext cx="12192000" cy="838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mr-IN" sz="2800" b="1" dirty="0" smtClean="0">
                <a:solidFill>
                  <a:schemeClr val="tx1"/>
                </a:solidFill>
                <a:latin typeface="Arial Unicode MS" pitchFamily="34" charset="-128"/>
                <a:ea typeface="Arial Unicode MS" pitchFamily="34" charset="-128"/>
                <a:cs typeface="Arial Unicode MS" pitchFamily="34" charset="-128"/>
              </a:rPr>
              <a:t>पीक वाण संरक्षण अपिलीय न्यायाधिकरण </a:t>
            </a:r>
            <a:r>
              <a:rPr lang="mr-IN" sz="2400" b="1" dirty="0" smtClean="0">
                <a:solidFill>
                  <a:schemeClr val="tx1"/>
                </a:solidFill>
                <a:latin typeface="Arial Unicode MS" pitchFamily="34" charset="-128"/>
                <a:ea typeface="Arial Unicode MS" pitchFamily="34" charset="-128"/>
                <a:cs typeface="Arial Unicode MS" pitchFamily="34" charset="-128"/>
              </a:rPr>
              <a:t>(</a:t>
            </a:r>
            <a:r>
              <a:rPr lang="en-US" sz="2400" b="1" dirty="0" smtClean="0">
                <a:solidFill>
                  <a:schemeClr val="tx1"/>
                </a:solidFill>
                <a:latin typeface="Arial Unicode MS" pitchFamily="34" charset="-128"/>
                <a:ea typeface="Arial Unicode MS" pitchFamily="34" charset="-128"/>
                <a:cs typeface="Arial Unicode MS" pitchFamily="34" charset="-128"/>
              </a:rPr>
              <a:t>Plant Varieties Protection Appellate Tribunal</a:t>
            </a:r>
            <a:r>
              <a:rPr lang="mr-IN" sz="2400" b="1" dirty="0" smtClean="0">
                <a:solidFill>
                  <a:schemeClr val="tx1"/>
                </a:solidFill>
                <a:latin typeface="Arial Unicode MS" pitchFamily="34" charset="-128"/>
                <a:ea typeface="Arial Unicode MS" pitchFamily="34" charset="-128"/>
                <a:cs typeface="Arial Unicode MS" pitchFamily="34" charset="-128"/>
              </a:rPr>
              <a:t>)</a:t>
            </a:r>
            <a:endParaRPr lang="en-US" dirty="0">
              <a:solidFill>
                <a:schemeClr val="tx1"/>
              </a:solidFill>
            </a:endParaRPr>
          </a:p>
        </p:txBody>
      </p:sp>
      <p:sp>
        <p:nvSpPr>
          <p:cNvPr id="4" name="Vertical Scroll 3"/>
          <p:cNvSpPr/>
          <p:nvPr/>
        </p:nvSpPr>
        <p:spPr>
          <a:xfrm>
            <a:off x="1143000" y="1752600"/>
            <a:ext cx="3581400" cy="3505200"/>
          </a:xfrm>
          <a:prstGeom prst="verticalScroll">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a:endParaRPr lang="mr-IN" sz="2800" b="1" dirty="0" smtClean="0">
              <a:solidFill>
                <a:schemeClr val="tx1"/>
              </a:solidFill>
              <a:latin typeface="Arial Unicode MS" pitchFamily="34" charset="-128"/>
              <a:ea typeface="Arial Unicode MS" pitchFamily="34" charset="-128"/>
              <a:cs typeface="Arial Unicode MS" pitchFamily="34" charset="-128"/>
            </a:endParaRPr>
          </a:p>
          <a:p>
            <a:pPr lvl="0" algn="just"/>
            <a:r>
              <a:rPr lang="mr-IN" sz="2800" b="1" dirty="0" smtClean="0">
                <a:solidFill>
                  <a:schemeClr val="tx1"/>
                </a:solidFill>
                <a:latin typeface="Arial Unicode MS" pitchFamily="34" charset="-128"/>
                <a:ea typeface="Arial Unicode MS" pitchFamily="34" charset="-128"/>
                <a:cs typeface="Arial Unicode MS" pitchFamily="34" charset="-128"/>
              </a:rPr>
              <a:t>१. पिक वाण व शेतकरी हक्क संरक्षण प्राधिकरणाचे पीक वाण संरक्षण अपिलीय न्यायाधिकरणीद्वारे नियंत्रण केले जाईल </a:t>
            </a:r>
            <a:endParaRPr lang="mr-IN" sz="3200" b="1" dirty="0" smtClean="0">
              <a:solidFill>
                <a:schemeClr val="tx1"/>
              </a:solidFill>
              <a:latin typeface="Arial" pitchFamily="34" charset="0"/>
              <a:cs typeface="Arial" pitchFamily="34" charset="0"/>
            </a:endParaRPr>
          </a:p>
          <a:p>
            <a:pPr algn="ctr"/>
            <a:endParaRPr lang="en-US" dirty="0"/>
          </a:p>
        </p:txBody>
      </p:sp>
      <p:sp>
        <p:nvSpPr>
          <p:cNvPr id="8" name="Horizontal Scroll 7"/>
          <p:cNvSpPr/>
          <p:nvPr/>
        </p:nvSpPr>
        <p:spPr>
          <a:xfrm>
            <a:off x="6172200" y="1295400"/>
            <a:ext cx="4953000" cy="3429000"/>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mr-IN" sz="2800" b="1" dirty="0" smtClean="0">
                <a:solidFill>
                  <a:schemeClr val="tx1"/>
                </a:solidFill>
                <a:latin typeface="Arial Unicode MS" pitchFamily="34" charset="-128"/>
                <a:ea typeface="Arial Unicode MS" pitchFamily="34" charset="-128"/>
                <a:cs typeface="Arial Unicode MS" pitchFamily="34" charset="-128"/>
              </a:rPr>
              <a:t>२.प्राधिकरणाने नफ्यातील वाटा संदर्भात सक्तीची नोंदणी संदर्भात आणि नुकसान भरपाई संदर्भात दिलेले निर्देश अथवा निर्णय संबंधी अपील या न्यायाधिकरणाकडे करता येईल</a:t>
            </a:r>
            <a:endParaRPr lang="en-US" sz="2800" b="1" dirty="0"/>
          </a:p>
        </p:txBody>
      </p:sp>
      <p:sp>
        <p:nvSpPr>
          <p:cNvPr id="9" name="Vertical Scroll 8"/>
          <p:cNvSpPr/>
          <p:nvPr/>
        </p:nvSpPr>
        <p:spPr>
          <a:xfrm>
            <a:off x="-76200" y="5715000"/>
            <a:ext cx="6324600" cy="3352800"/>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lvl="0" algn="just"/>
            <a:r>
              <a:rPr lang="mr-IN" sz="2800" b="1" dirty="0" smtClean="0">
                <a:solidFill>
                  <a:schemeClr val="tx1"/>
                </a:solidFill>
                <a:latin typeface="Arial Unicode MS" pitchFamily="34" charset="-128"/>
                <a:ea typeface="Arial Unicode MS" pitchFamily="34" charset="-128"/>
                <a:cs typeface="Arial Unicode MS" pitchFamily="34" charset="-128"/>
              </a:rPr>
              <a:t>३.पीक वाण संरक्षण अपिलीय न्यायाधिकरणाकडील निर्णयासंदर्भात उच्च न्यायालयाकडे दाद मागता येईल. सदर न्यायाधिकरणाने आलेल्या अपिलांचा निपटारा एक वर्षाच्या आत करणे अभिप्रेरीत आहे</a:t>
            </a:r>
            <a:endParaRPr lang="en-US" b="1" dirty="0"/>
          </a:p>
        </p:txBody>
      </p:sp>
      <p:sp>
        <p:nvSpPr>
          <p:cNvPr id="11" name="Vertical Scroll 10"/>
          <p:cNvSpPr/>
          <p:nvPr/>
        </p:nvSpPr>
        <p:spPr>
          <a:xfrm>
            <a:off x="5638800" y="4876800"/>
            <a:ext cx="7162800" cy="4419600"/>
          </a:xfrm>
          <a:prstGeom prst="verticalScroll">
            <a:avLst/>
          </a:prstGeom>
          <a:solidFill>
            <a:srgbClr val="92D050"/>
          </a:solidFill>
        </p:spPr>
        <p:style>
          <a:lnRef idx="1">
            <a:schemeClr val="accent2"/>
          </a:lnRef>
          <a:fillRef idx="2">
            <a:schemeClr val="accent2"/>
          </a:fillRef>
          <a:effectRef idx="1">
            <a:schemeClr val="accent2"/>
          </a:effectRef>
          <a:fontRef idx="minor">
            <a:schemeClr val="dk1"/>
          </a:fontRef>
        </p:style>
        <p:txBody>
          <a:bodyPr rtlCol="0" anchor="ctr"/>
          <a:lstStyle/>
          <a:p>
            <a:pPr algn="just"/>
            <a:r>
              <a:rPr lang="mr-IN" dirty="0" smtClean="0"/>
              <a:t>४. </a:t>
            </a:r>
            <a:r>
              <a:rPr lang="en-US" sz="2800" b="1" dirty="0" smtClean="0">
                <a:solidFill>
                  <a:schemeClr val="tx1"/>
                </a:solidFill>
                <a:latin typeface="Arial Unicode MS" pitchFamily="34" charset="-128"/>
                <a:ea typeface="Arial Unicode MS" pitchFamily="34" charset="-128"/>
                <a:cs typeface="Arial Unicode MS" pitchFamily="34" charset="-128"/>
              </a:rPr>
              <a:t>शेतकरी बांधवानी त्यांनी केलेल्या पारंपारिक वाणाचे जतन व संवर्धानाच्या योगदाना करिता त्यांचा यथोचित गौरव करून योग्य तो मोबदला दिला जाणार आहे. शेतकर्यांनी त्याच्या वैविद्यापूर्ण वाणांची प्राधिकरणाकडे नोंदणी करून पीक पैदासकाराप्रमाणेच हक्क व फायदा करून घेणे या कायद्यामुळे आता शक्य झाले आहे</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p:cNvSpPr/>
          <p:nvPr/>
        </p:nvSpPr>
        <p:spPr>
          <a:xfrm>
            <a:off x="533400" y="381000"/>
            <a:ext cx="11430000" cy="1524000"/>
          </a:xfrm>
          <a:prstGeom prst="round2Same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defTabSz="914400" fontAlgn="base">
              <a:spcBef>
                <a:spcPct val="0"/>
              </a:spcBef>
              <a:spcAft>
                <a:spcPct val="0"/>
              </a:spcAft>
              <a:tabLst>
                <a:tab pos="857250" algn="l"/>
              </a:tabLst>
            </a:pPr>
            <a:r>
              <a:rPr lang="mr-IN" sz="3600" b="1" dirty="0" smtClean="0">
                <a:solidFill>
                  <a:schemeClr val="tx1"/>
                </a:solidFill>
                <a:latin typeface="Arial Unicode MS" pitchFamily="34" charset="-128"/>
                <a:ea typeface="Arial Unicode MS" pitchFamily="34" charset="-128"/>
                <a:cs typeface="Arial Unicode MS" pitchFamily="34" charset="-128"/>
              </a:rPr>
              <a:t>वनस्पती जैव विविधता जतन समूह बक्षिस </a:t>
            </a:r>
          </a:p>
          <a:p>
            <a:pPr lvl="0" algn="ctr" defTabSz="914400" fontAlgn="base">
              <a:spcBef>
                <a:spcPct val="0"/>
              </a:spcBef>
              <a:spcAft>
                <a:spcPct val="0"/>
              </a:spcAft>
              <a:tabLst>
                <a:tab pos="857250" algn="l"/>
              </a:tabLst>
            </a:pPr>
            <a:r>
              <a:rPr lang="en-US" sz="3600" b="1" dirty="0" smtClean="0">
                <a:solidFill>
                  <a:schemeClr val="tx1"/>
                </a:solidFill>
                <a:latin typeface="Arial Unicode MS" pitchFamily="34" charset="-128"/>
                <a:ea typeface="Arial Unicode MS" pitchFamily="34" charset="-128"/>
                <a:cs typeface="Arial Unicode MS" pitchFamily="34" charset="-128"/>
              </a:rPr>
              <a:t>(Plant Genome savior Award</a:t>
            </a:r>
            <a:r>
              <a:rPr lang="en-US" sz="3600" dirty="0" smtClean="0">
                <a:solidFill>
                  <a:schemeClr val="tx1"/>
                </a:solidFill>
                <a:latin typeface="Arial Unicode MS" pitchFamily="34" charset="-128"/>
                <a:ea typeface="Arial Unicode MS" pitchFamily="34" charset="-128"/>
                <a:cs typeface="Arial Unicode MS" pitchFamily="34" charset="-128"/>
              </a:rPr>
              <a:t>)</a:t>
            </a:r>
            <a:endParaRPr lang="en-US" sz="4000" dirty="0" smtClean="0">
              <a:solidFill>
                <a:schemeClr val="tx1"/>
              </a:solidFill>
              <a:latin typeface="Arial" pitchFamily="34" charset="0"/>
              <a:cs typeface="Arial" pitchFamily="34" charset="0"/>
            </a:endParaRPr>
          </a:p>
        </p:txBody>
      </p:sp>
      <p:sp>
        <p:nvSpPr>
          <p:cNvPr id="7" name="Vertical Scroll 6"/>
          <p:cNvSpPr/>
          <p:nvPr/>
        </p:nvSpPr>
        <p:spPr>
          <a:xfrm>
            <a:off x="685800" y="2438400"/>
            <a:ext cx="9372600" cy="2895600"/>
          </a:xfrm>
          <a:prstGeom prst="verticalScroll">
            <a:avLst/>
          </a:prstGeom>
        </p:spPr>
        <p:style>
          <a:lnRef idx="1">
            <a:schemeClr val="accent4"/>
          </a:lnRef>
          <a:fillRef idx="2">
            <a:schemeClr val="accent4"/>
          </a:fillRef>
          <a:effectRef idx="1">
            <a:schemeClr val="accent4"/>
          </a:effectRef>
          <a:fontRef idx="minor">
            <a:schemeClr val="dk1"/>
          </a:fontRef>
        </p:style>
        <p:txBody>
          <a:bodyPr rtlCol="0" anchor="ctr"/>
          <a:lstStyle/>
          <a:p>
            <a:pPr lvl="0" algn="just"/>
            <a:endParaRPr lang="mr-IN" sz="2800" b="1" dirty="0" smtClean="0"/>
          </a:p>
          <a:p>
            <a:pPr lvl="0" algn="just"/>
            <a:r>
              <a:rPr lang="mr-IN" sz="2800" b="1" dirty="0" smtClean="0"/>
              <a:t>   </a:t>
            </a:r>
            <a:r>
              <a:rPr lang="en-US" sz="2800" b="1" dirty="0" err="1" smtClean="0"/>
              <a:t>कृषी</a:t>
            </a:r>
            <a:r>
              <a:rPr lang="en-US" sz="2800" b="1" dirty="0" smtClean="0"/>
              <a:t> </a:t>
            </a:r>
            <a:r>
              <a:rPr lang="en-US" sz="2800" b="1" dirty="0" err="1" smtClean="0"/>
              <a:t>मंत्रालय</a:t>
            </a:r>
            <a:r>
              <a:rPr lang="en-US" sz="2800" b="1" dirty="0" smtClean="0"/>
              <a:t> </a:t>
            </a:r>
            <a:r>
              <a:rPr lang="en-US" sz="2800" b="1" dirty="0" err="1" smtClean="0"/>
              <a:t>भारत</a:t>
            </a:r>
            <a:r>
              <a:rPr lang="en-US" sz="2800" b="1" dirty="0" smtClean="0"/>
              <a:t> </a:t>
            </a:r>
            <a:r>
              <a:rPr lang="en-US" sz="2800" b="1" dirty="0" err="1" smtClean="0"/>
              <a:t>सरकारतर्फे</a:t>
            </a:r>
            <a:r>
              <a:rPr lang="en-US" sz="2800" b="1" dirty="0" smtClean="0"/>
              <a:t> </a:t>
            </a:r>
            <a:r>
              <a:rPr lang="en-US" sz="2800" b="1" dirty="0" err="1" smtClean="0"/>
              <a:t>दरवर्षी</a:t>
            </a:r>
            <a:r>
              <a:rPr lang="en-US" sz="2800" b="1" dirty="0" smtClean="0"/>
              <a:t> </a:t>
            </a:r>
            <a:r>
              <a:rPr lang="en-US" sz="2800" b="1" dirty="0" err="1" smtClean="0"/>
              <a:t>वनस्पती</a:t>
            </a:r>
            <a:r>
              <a:rPr lang="en-US" sz="2800" b="1" dirty="0" smtClean="0"/>
              <a:t> </a:t>
            </a:r>
            <a:r>
              <a:rPr lang="en-US" sz="2800" b="1" dirty="0" err="1" smtClean="0"/>
              <a:t>जैव</a:t>
            </a:r>
            <a:r>
              <a:rPr lang="en-US" sz="2800" b="1" dirty="0" smtClean="0"/>
              <a:t> </a:t>
            </a:r>
            <a:r>
              <a:rPr lang="en-US" sz="2800" b="1" dirty="0" err="1" smtClean="0"/>
              <a:t>विविधता</a:t>
            </a:r>
            <a:r>
              <a:rPr lang="en-US" sz="2800" b="1" dirty="0" smtClean="0"/>
              <a:t> </a:t>
            </a:r>
            <a:r>
              <a:rPr lang="en-US" sz="2800" b="1" dirty="0" err="1" smtClean="0"/>
              <a:t>जतन</a:t>
            </a:r>
            <a:r>
              <a:rPr lang="en-US" sz="2800" b="1" dirty="0" smtClean="0"/>
              <a:t> </a:t>
            </a:r>
            <a:r>
              <a:rPr lang="en-US" sz="2800" b="1" dirty="0" err="1" smtClean="0"/>
              <a:t>समूह</a:t>
            </a:r>
            <a:r>
              <a:rPr lang="en-US" sz="2800" b="1" dirty="0" smtClean="0"/>
              <a:t> </a:t>
            </a:r>
            <a:r>
              <a:rPr lang="en-US" sz="2800" b="1" dirty="0" err="1" smtClean="0"/>
              <a:t>बक्षिस</a:t>
            </a:r>
            <a:r>
              <a:rPr lang="en-US" sz="2800" b="1" dirty="0" smtClean="0"/>
              <a:t> </a:t>
            </a:r>
            <a:r>
              <a:rPr lang="en-US" sz="2800" b="1" dirty="0" err="1" smtClean="0"/>
              <a:t>देण्यात</a:t>
            </a:r>
            <a:r>
              <a:rPr lang="en-US" sz="2800" b="1" dirty="0" smtClean="0"/>
              <a:t> </a:t>
            </a:r>
            <a:r>
              <a:rPr lang="en-US" sz="2800" b="1" dirty="0" err="1" smtClean="0"/>
              <a:t>येते</a:t>
            </a:r>
            <a:r>
              <a:rPr lang="en-US" sz="2800" b="1" dirty="0" smtClean="0"/>
              <a:t>. </a:t>
            </a:r>
            <a:r>
              <a:rPr lang="en-US" sz="2800" b="1" dirty="0" err="1" smtClean="0"/>
              <a:t>या</a:t>
            </a:r>
            <a:r>
              <a:rPr lang="en-US" sz="2800" b="1" dirty="0" smtClean="0"/>
              <a:t> </a:t>
            </a:r>
            <a:r>
              <a:rPr lang="en-US" sz="2800" b="1" dirty="0" err="1" smtClean="0"/>
              <a:t>बक्षिसात</a:t>
            </a:r>
            <a:r>
              <a:rPr lang="en-US" sz="2800" b="1" dirty="0" smtClean="0"/>
              <a:t> </a:t>
            </a:r>
            <a:r>
              <a:rPr lang="en-US" sz="2800" b="1" dirty="0" err="1" smtClean="0"/>
              <a:t>रोख</a:t>
            </a:r>
            <a:r>
              <a:rPr lang="en-US" sz="2800" b="1" dirty="0" smtClean="0"/>
              <a:t> </a:t>
            </a:r>
            <a:r>
              <a:rPr lang="en-US" sz="2800" b="1" dirty="0" err="1" smtClean="0"/>
              <a:t>रुपये</a:t>
            </a:r>
            <a:r>
              <a:rPr lang="en-US" sz="2800" b="1" dirty="0" smtClean="0"/>
              <a:t> १० </a:t>
            </a:r>
            <a:r>
              <a:rPr lang="en-US" sz="2800" b="1" dirty="0" err="1" smtClean="0"/>
              <a:t>लाख</a:t>
            </a:r>
            <a:r>
              <a:rPr lang="en-US" sz="2800" b="1" dirty="0" smtClean="0"/>
              <a:t> व </a:t>
            </a:r>
            <a:r>
              <a:rPr lang="en-US" sz="2800" b="1" dirty="0" err="1" smtClean="0"/>
              <a:t>प्रशस्तीपत्राचा</a:t>
            </a:r>
            <a:r>
              <a:rPr lang="en-US" sz="2800" b="1" dirty="0" smtClean="0"/>
              <a:t> </a:t>
            </a:r>
            <a:r>
              <a:rPr lang="en-US" sz="2800" b="1" dirty="0" err="1" smtClean="0"/>
              <a:t>समावेश</a:t>
            </a:r>
            <a:r>
              <a:rPr lang="en-US" sz="2800" b="1" dirty="0" smtClean="0"/>
              <a:t> </a:t>
            </a:r>
            <a:r>
              <a:rPr lang="en-US" sz="2800" b="1" dirty="0" err="1" smtClean="0"/>
              <a:t>असतो</a:t>
            </a:r>
            <a:r>
              <a:rPr lang="en-US" sz="2800" b="1" dirty="0" smtClean="0"/>
              <a:t>. </a:t>
            </a:r>
            <a:r>
              <a:rPr lang="en-US" sz="2800" b="1" dirty="0" err="1" smtClean="0"/>
              <a:t>यासाठी</a:t>
            </a:r>
            <a:r>
              <a:rPr lang="en-US" sz="2800" b="1" dirty="0" smtClean="0"/>
              <a:t> </a:t>
            </a:r>
            <a:r>
              <a:rPr lang="en-US" sz="2800" b="1" dirty="0" err="1" smtClean="0"/>
              <a:t>ऑगस्ट</a:t>
            </a:r>
            <a:r>
              <a:rPr lang="en-US" sz="2800" b="1" dirty="0" smtClean="0"/>
              <a:t> </a:t>
            </a:r>
            <a:r>
              <a:rPr lang="en-US" sz="2800" b="1" dirty="0" err="1" smtClean="0"/>
              <a:t>किंवा</a:t>
            </a:r>
            <a:r>
              <a:rPr lang="en-US" sz="2800" b="1" dirty="0" smtClean="0"/>
              <a:t> </a:t>
            </a:r>
            <a:r>
              <a:rPr lang="en-US" sz="2800" b="1" dirty="0" err="1" smtClean="0"/>
              <a:t>सप्टेंबर</a:t>
            </a:r>
            <a:r>
              <a:rPr lang="en-US" sz="2800" b="1" dirty="0" smtClean="0"/>
              <a:t> </a:t>
            </a:r>
            <a:r>
              <a:rPr lang="en-US" sz="2800" b="1" dirty="0" err="1" smtClean="0"/>
              <a:t>महिन्यात</a:t>
            </a:r>
            <a:r>
              <a:rPr lang="en-US" sz="2800" b="1" dirty="0" smtClean="0"/>
              <a:t> </a:t>
            </a:r>
            <a:r>
              <a:rPr lang="en-US" sz="2800" b="1" dirty="0" err="1" smtClean="0"/>
              <a:t>जाहिरात</a:t>
            </a:r>
            <a:r>
              <a:rPr lang="en-US" sz="2800" b="1" dirty="0" smtClean="0"/>
              <a:t> </a:t>
            </a:r>
            <a:r>
              <a:rPr lang="en-US" sz="2800" b="1" dirty="0" err="1" smtClean="0"/>
              <a:t>येते</a:t>
            </a:r>
            <a:endParaRPr lang="en-US" sz="2800" b="1" dirty="0" smtClean="0"/>
          </a:p>
          <a:p>
            <a:pPr algn="ctr"/>
            <a:endParaRPr lang="en-US" dirty="0"/>
          </a:p>
        </p:txBody>
      </p:sp>
      <p:sp>
        <p:nvSpPr>
          <p:cNvPr id="9" name="Horizontal Scroll 8"/>
          <p:cNvSpPr/>
          <p:nvPr/>
        </p:nvSpPr>
        <p:spPr>
          <a:xfrm>
            <a:off x="2514600" y="5410200"/>
            <a:ext cx="9067800" cy="3581400"/>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mr-IN" sz="2800" b="1" dirty="0" smtClean="0">
                <a:solidFill>
                  <a:schemeClr val="dk1"/>
                </a:solidFill>
              </a:rPr>
              <a:t> दहा शेतक-यांना वनस्पती जीनोम जतन रिवॉर्ड प्रत्येकी  रुपये १.५ लाख, प्रशस्तीपत्र आणि स्मरणचिन्ह तसेच २० </a:t>
            </a:r>
          </a:p>
          <a:p>
            <a:pPr algn="ctr"/>
            <a:r>
              <a:rPr lang="mr-IN" sz="2800" b="1" dirty="0" smtClean="0">
                <a:solidFill>
                  <a:schemeClr val="dk1"/>
                </a:solidFill>
              </a:rPr>
              <a:t>शेतक-यांना  वनस्पती जीनोम जतन रीकगनेशन प्रत्येकी रुपये १.०० लाख</a:t>
            </a:r>
            <a:r>
              <a:rPr lang="mr-IN" sz="2800" b="1" dirty="0" smtClean="0"/>
              <a:t>, प्रशस्तीपत्र आणि </a:t>
            </a:r>
            <a:r>
              <a:rPr lang="mr-IN" sz="2800" b="1" dirty="0" smtClean="0">
                <a:solidFill>
                  <a:schemeClr val="dk1"/>
                </a:solidFill>
              </a:rPr>
              <a:t>स्मरणचिन्ह  प्रदान करण्याचे आयोजन आहे.  </a:t>
            </a:r>
            <a:endParaRPr lang="en-US" sz="2800" b="1" dirty="0" smtClean="0">
              <a:solidFill>
                <a:schemeClr val="dk1"/>
              </a:solidFill>
            </a:endParaRPr>
          </a:p>
        </p:txBody>
      </p:sp>
      <p:cxnSp>
        <p:nvCxnSpPr>
          <p:cNvPr id="16" name="Straight Arrow Connector 15"/>
          <p:cNvCxnSpPr/>
          <p:nvPr/>
        </p:nvCxnSpPr>
        <p:spPr>
          <a:xfrm rot="5400000">
            <a:off x="8839200" y="3733800"/>
            <a:ext cx="3733800" cy="76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rot="5400000">
            <a:off x="3505200" y="2438400"/>
            <a:ext cx="9144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C:\Users\ACER\Desktop\ppt img.jpg"/>
          <p:cNvPicPr>
            <a:picLocks noChangeAspect="1" noChangeArrowheads="1"/>
          </p:cNvPicPr>
          <p:nvPr/>
        </p:nvPicPr>
        <p:blipFill>
          <a:blip r:embed="rId2"/>
          <a:srcRect/>
          <a:stretch>
            <a:fillRect/>
          </a:stretch>
        </p:blipFill>
        <p:spPr bwMode="auto">
          <a:xfrm>
            <a:off x="0" y="0"/>
            <a:ext cx="12801600" cy="9601200"/>
          </a:xfrm>
          <a:prstGeom prst="rect">
            <a:avLst/>
          </a:prstGeom>
          <a:noFill/>
        </p:spPr>
      </p:pic>
      <p:sp>
        <p:nvSpPr>
          <p:cNvPr id="2" name="5-Point Star 1"/>
          <p:cNvSpPr/>
          <p:nvPr/>
        </p:nvSpPr>
        <p:spPr>
          <a:xfrm rot="10800000">
            <a:off x="3276600" y="1676399"/>
            <a:ext cx="6172200" cy="5715000"/>
          </a:xfrm>
          <a:prstGeom prst="star5">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3" name="Oval 2"/>
          <p:cNvSpPr/>
          <p:nvPr/>
        </p:nvSpPr>
        <p:spPr>
          <a:xfrm>
            <a:off x="4495800" y="2895600"/>
            <a:ext cx="3733800" cy="29718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r>
              <a:rPr lang="mr-IN" sz="3600" b="1" dirty="0" smtClean="0">
                <a:solidFill>
                  <a:schemeClr val="tx1"/>
                </a:solidFill>
                <a:latin typeface="Arial Unicode MS" pitchFamily="34" charset="-128"/>
                <a:ea typeface="Arial Unicode MS" pitchFamily="34" charset="-128"/>
                <a:cs typeface="Arial Unicode MS" pitchFamily="34" charset="-128"/>
              </a:rPr>
              <a:t>एकूण अर्जदार </a:t>
            </a:r>
            <a:r>
              <a:rPr lang="mr-IN" sz="3600" b="1" dirty="0" smtClean="0">
                <a:solidFill>
                  <a:srgbClr val="FF0000"/>
                </a:solidFill>
                <a:latin typeface="Arial Unicode MS" pitchFamily="34" charset="-128"/>
                <a:ea typeface="Arial Unicode MS" pitchFamily="34" charset="-128"/>
                <a:cs typeface="Arial Unicode MS" pitchFamily="34" charset="-128"/>
              </a:rPr>
              <a:t>१५,७९१</a:t>
            </a:r>
            <a:r>
              <a:rPr lang="en-US" sz="3600" b="1" dirty="0" smtClean="0">
                <a:solidFill>
                  <a:srgbClr val="FF0000"/>
                </a:solidFill>
                <a:latin typeface="Arial Unicode MS" pitchFamily="34" charset="-128"/>
                <a:ea typeface="Arial Unicode MS" pitchFamily="34" charset="-128"/>
                <a:cs typeface="Arial Unicode MS" pitchFamily="34" charset="-128"/>
              </a:rPr>
              <a:t> </a:t>
            </a:r>
            <a:endParaRPr lang="mr-IN" sz="3600" b="1" dirty="0" smtClean="0">
              <a:solidFill>
                <a:srgbClr val="FF0000"/>
              </a:solidFill>
              <a:latin typeface="Arial Unicode MS" pitchFamily="34" charset="-128"/>
              <a:ea typeface="Arial Unicode MS" pitchFamily="34" charset="-128"/>
              <a:cs typeface="Arial Unicode MS" pitchFamily="34" charset="-128"/>
            </a:endParaRPr>
          </a:p>
          <a:p>
            <a:pPr lvl="0" algn="ctr"/>
            <a:endParaRPr lang="mr-IN" sz="1600" b="1" dirty="0" smtClean="0">
              <a:solidFill>
                <a:srgbClr val="FF0000"/>
              </a:solidFill>
              <a:latin typeface="Arial Unicode MS" pitchFamily="34" charset="-128"/>
              <a:ea typeface="Arial Unicode MS" pitchFamily="34" charset="-128"/>
              <a:cs typeface="Arial Unicode MS" pitchFamily="34" charset="-128"/>
            </a:endParaRPr>
          </a:p>
          <a:p>
            <a:pPr lvl="0" algn="ctr"/>
            <a:r>
              <a:rPr lang="mr-IN" sz="3600" b="1" dirty="0" smtClean="0">
                <a:solidFill>
                  <a:srgbClr val="0070C0"/>
                </a:solidFill>
                <a:latin typeface="Arial Unicode MS" pitchFamily="34" charset="-128"/>
                <a:ea typeface="Arial Unicode MS" pitchFamily="34" charset="-128"/>
                <a:cs typeface="Arial Unicode MS" pitchFamily="34" charset="-128"/>
              </a:rPr>
              <a:t>(१२.०१.१८</a:t>
            </a:r>
            <a:r>
              <a:rPr lang="en-US" sz="3600" b="1" dirty="0" smtClean="0">
                <a:solidFill>
                  <a:srgbClr val="0070C0"/>
                </a:solidFill>
                <a:latin typeface="Arial Unicode MS" pitchFamily="34" charset="-128"/>
                <a:ea typeface="Arial Unicode MS" pitchFamily="34" charset="-128"/>
                <a:cs typeface="Arial Unicode MS" pitchFamily="34" charset="-128"/>
              </a:rPr>
              <a:t>)</a:t>
            </a:r>
          </a:p>
          <a:p>
            <a:pPr algn="ctr"/>
            <a:endParaRPr lang="en-US" dirty="0"/>
          </a:p>
        </p:txBody>
      </p:sp>
      <p:sp>
        <p:nvSpPr>
          <p:cNvPr id="9" name="Oval 8"/>
          <p:cNvSpPr/>
          <p:nvPr/>
        </p:nvSpPr>
        <p:spPr>
          <a:xfrm>
            <a:off x="1447800" y="609600"/>
            <a:ext cx="3352800" cy="19812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a:r>
              <a:rPr lang="mr-IN" sz="3600" b="1" dirty="0" smtClean="0">
                <a:solidFill>
                  <a:schemeClr val="tx1"/>
                </a:solidFill>
                <a:latin typeface="Arial Unicode MS" pitchFamily="34" charset="-128"/>
                <a:ea typeface="Arial Unicode MS" pitchFamily="34" charset="-128"/>
                <a:cs typeface="Arial Unicode MS" pitchFamily="34" charset="-128"/>
              </a:rPr>
              <a:t>शेतकरी  १०,३५६</a:t>
            </a:r>
          </a:p>
          <a:p>
            <a:pPr algn="ctr"/>
            <a:endParaRPr lang="en-US" dirty="0"/>
          </a:p>
        </p:txBody>
      </p:sp>
      <p:sp>
        <p:nvSpPr>
          <p:cNvPr id="10" name="Oval 9"/>
          <p:cNvSpPr/>
          <p:nvPr/>
        </p:nvSpPr>
        <p:spPr>
          <a:xfrm>
            <a:off x="7772400" y="381000"/>
            <a:ext cx="3733800" cy="19812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mr-IN" sz="3600" b="1" dirty="0" smtClean="0">
                <a:solidFill>
                  <a:schemeClr val="tx1"/>
                </a:solidFill>
                <a:latin typeface="Arial Unicode MS" pitchFamily="34" charset="-128"/>
                <a:ea typeface="Arial Unicode MS" pitchFamily="34" charset="-128"/>
                <a:cs typeface="Arial Unicode MS" pitchFamily="34" charset="-128"/>
              </a:rPr>
              <a:t>व्यक्तिगत पिक पैदासकार ०२</a:t>
            </a:r>
            <a:endParaRPr lang="en-US" sz="3600" b="1" dirty="0" smtClean="0">
              <a:solidFill>
                <a:schemeClr val="tx1"/>
              </a:solidFill>
              <a:latin typeface="Arial Unicode MS" pitchFamily="34" charset="-128"/>
              <a:ea typeface="Arial Unicode MS" pitchFamily="34" charset="-128"/>
              <a:cs typeface="Arial Unicode MS" pitchFamily="34" charset="-128"/>
            </a:endParaRPr>
          </a:p>
        </p:txBody>
      </p:sp>
      <p:sp>
        <p:nvSpPr>
          <p:cNvPr id="11" name="Oval 10"/>
          <p:cNvSpPr/>
          <p:nvPr/>
        </p:nvSpPr>
        <p:spPr>
          <a:xfrm>
            <a:off x="0" y="4267200"/>
            <a:ext cx="3657600" cy="19812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a:r>
              <a:rPr lang="mr-IN" sz="3600" b="1" dirty="0" smtClean="0">
                <a:solidFill>
                  <a:schemeClr val="tx1"/>
                </a:solidFill>
                <a:latin typeface="Arial Unicode MS" pitchFamily="34" charset="-128"/>
                <a:ea typeface="Arial Unicode MS" pitchFamily="34" charset="-128"/>
                <a:cs typeface="Arial Unicode MS" pitchFamily="34" charset="-128"/>
              </a:rPr>
              <a:t>खाजगी संस्था ३,५९३</a:t>
            </a:r>
          </a:p>
          <a:p>
            <a:pPr algn="ctr"/>
            <a:endParaRPr lang="en-US" dirty="0"/>
          </a:p>
        </p:txBody>
      </p:sp>
      <p:sp>
        <p:nvSpPr>
          <p:cNvPr id="12" name="Oval 11"/>
          <p:cNvSpPr/>
          <p:nvPr/>
        </p:nvSpPr>
        <p:spPr>
          <a:xfrm>
            <a:off x="8991600" y="4267200"/>
            <a:ext cx="3810000" cy="19812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a:r>
              <a:rPr lang="mr-IN" sz="3600" b="1" dirty="0" smtClean="0">
                <a:solidFill>
                  <a:schemeClr val="tx1"/>
                </a:solidFill>
                <a:latin typeface="Arial Unicode MS" pitchFamily="34" charset="-128"/>
                <a:ea typeface="Arial Unicode MS" pitchFamily="34" charset="-128"/>
                <a:cs typeface="Arial Unicode MS" pitchFamily="34" charset="-128"/>
              </a:rPr>
              <a:t>सरकारी संस्था १,८३९</a:t>
            </a:r>
          </a:p>
          <a:p>
            <a:pPr algn="ctr"/>
            <a:endParaRPr lang="en-US" dirty="0"/>
          </a:p>
        </p:txBody>
      </p:sp>
      <p:sp>
        <p:nvSpPr>
          <p:cNvPr id="13" name="Horizontal Scroll 12"/>
          <p:cNvSpPr/>
          <p:nvPr/>
        </p:nvSpPr>
        <p:spPr>
          <a:xfrm>
            <a:off x="3962400" y="7086600"/>
            <a:ext cx="4343400" cy="2133600"/>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a:r>
              <a:rPr lang="mr-IN" sz="3600" b="1" dirty="0" smtClean="0">
                <a:solidFill>
                  <a:schemeClr val="tx1"/>
                </a:solidFill>
                <a:latin typeface="Arial Unicode MS" pitchFamily="34" charset="-128"/>
                <a:ea typeface="Arial Unicode MS" pitchFamily="34" charset="-128"/>
                <a:cs typeface="Arial Unicode MS" pitchFamily="34" charset="-128"/>
              </a:rPr>
              <a:t>प्रमाणपत्र वाटप  २,८९२</a:t>
            </a:r>
          </a:p>
          <a:p>
            <a:pPr algn="ctr"/>
            <a:endParaRPr lang="en-US" dirty="0"/>
          </a:p>
        </p:txBody>
      </p:sp>
      <p:sp>
        <p:nvSpPr>
          <p:cNvPr id="14" name="Rounded Rectangle 13"/>
          <p:cNvSpPr/>
          <p:nvPr/>
        </p:nvSpPr>
        <p:spPr>
          <a:xfrm>
            <a:off x="4343400" y="152400"/>
            <a:ext cx="3657600" cy="762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mr-IN" sz="3600" b="1" dirty="0" smtClean="0">
                <a:solidFill>
                  <a:schemeClr val="tx1"/>
                </a:solidFill>
                <a:latin typeface="Arial Unicode MS" pitchFamily="34" charset="-128"/>
                <a:ea typeface="Arial Unicode MS" pitchFamily="34" charset="-128"/>
                <a:cs typeface="Arial Unicode MS" pitchFamily="34" charset="-128"/>
              </a:rPr>
              <a:t>प्रस्ताव माहिती</a:t>
            </a:r>
            <a:endParaRPr lang="en-US" sz="3600" b="1" dirty="0" smtClean="0">
              <a:solidFill>
                <a:schemeClr val="tx1"/>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CER\Desktop\images7.jpg"/>
          <p:cNvPicPr>
            <a:picLocks noChangeAspect="1" noChangeArrowheads="1"/>
          </p:cNvPicPr>
          <p:nvPr/>
        </p:nvPicPr>
        <p:blipFill>
          <a:blip r:embed="rId2"/>
          <a:srcRect/>
          <a:stretch>
            <a:fillRect/>
          </a:stretch>
        </p:blipFill>
        <p:spPr bwMode="auto">
          <a:xfrm>
            <a:off x="0" y="0"/>
            <a:ext cx="12801599" cy="9601200"/>
          </a:xfrm>
          <a:prstGeom prst="rect">
            <a:avLst/>
          </a:prstGeom>
          <a:noFill/>
        </p:spPr>
      </p:pic>
      <p:sp>
        <p:nvSpPr>
          <p:cNvPr id="2" name="Oval 1"/>
          <p:cNvSpPr/>
          <p:nvPr/>
        </p:nvSpPr>
        <p:spPr>
          <a:xfrm>
            <a:off x="4267200" y="3657599"/>
            <a:ext cx="3810000" cy="2057401"/>
          </a:xfrm>
          <a:prstGeom prst="ellipse">
            <a:avLst/>
          </a:prstGeom>
        </p:spPr>
        <p:style>
          <a:lnRef idx="1">
            <a:schemeClr val="accent3"/>
          </a:lnRef>
          <a:fillRef idx="2">
            <a:schemeClr val="accent3"/>
          </a:fillRef>
          <a:effectRef idx="1">
            <a:schemeClr val="accent3"/>
          </a:effectRef>
          <a:fontRef idx="minor">
            <a:schemeClr val="dk1"/>
          </a:fontRef>
        </p:style>
        <p:txBody>
          <a:bodyPr lIns="91436" tIns="45717" rIns="91436" bIns="45717" rtlCol="0" anchor="ctr"/>
          <a:lstStyle/>
          <a:p>
            <a:pPr algn="ctr"/>
            <a:endParaRPr lang="mr-IN" b="1" dirty="0" smtClean="0"/>
          </a:p>
          <a:p>
            <a:pPr algn="ctr"/>
            <a:r>
              <a:rPr lang="en-US" b="1" dirty="0" smtClean="0"/>
              <a:t>पीक </a:t>
            </a:r>
            <a:r>
              <a:rPr lang="en-US" b="1" dirty="0" err="1" smtClean="0"/>
              <a:t>संरक्षण</a:t>
            </a:r>
            <a:r>
              <a:rPr lang="en-US" b="1" dirty="0" smtClean="0"/>
              <a:t> व शेतकरी हक्क </a:t>
            </a:r>
            <a:r>
              <a:rPr lang="en-US" b="1" dirty="0" err="1" smtClean="0"/>
              <a:t>प्राधिकरणाचा</a:t>
            </a:r>
            <a:r>
              <a:rPr lang="en-US" b="1" dirty="0" smtClean="0"/>
              <a:t> </a:t>
            </a:r>
            <a:r>
              <a:rPr lang="en-US" b="1" dirty="0" err="1" smtClean="0"/>
              <a:t>संक्षिप्त</a:t>
            </a:r>
            <a:r>
              <a:rPr lang="en-US" b="1" dirty="0" smtClean="0"/>
              <a:t> </a:t>
            </a:r>
            <a:r>
              <a:rPr lang="en-US" b="1" dirty="0" err="1" smtClean="0"/>
              <a:t>आढावा</a:t>
            </a:r>
            <a:endParaRPr lang="en-US" dirty="0" smtClean="0"/>
          </a:p>
          <a:p>
            <a:pPr algn="ctr"/>
            <a:endParaRPr lang="en-US" dirty="0"/>
          </a:p>
        </p:txBody>
      </p:sp>
      <p:grpSp>
        <p:nvGrpSpPr>
          <p:cNvPr id="4" name="Group 3"/>
          <p:cNvGrpSpPr/>
          <p:nvPr/>
        </p:nvGrpSpPr>
        <p:grpSpPr>
          <a:xfrm>
            <a:off x="5943600" y="2286001"/>
            <a:ext cx="228600" cy="742237"/>
            <a:chOff x="6246251" y="1361881"/>
            <a:chExt cx="280112" cy="1275637"/>
          </a:xfrm>
        </p:grpSpPr>
        <p:sp>
          <p:nvSpPr>
            <p:cNvPr id="5" name="Right Arrow 4"/>
            <p:cNvSpPr/>
            <p:nvPr/>
          </p:nvSpPr>
          <p:spPr>
            <a:xfrm rot="16236720">
              <a:off x="5748488" y="1859644"/>
              <a:ext cx="1275637" cy="280112"/>
            </a:xfrm>
            <a:prstGeom prst="rightArrow">
              <a:avLst>
                <a:gd name="adj1" fmla="val 60000"/>
                <a:gd name="adj2" fmla="val 50000"/>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Right Arrow 4"/>
            <p:cNvSpPr/>
            <p:nvPr/>
          </p:nvSpPr>
          <p:spPr>
            <a:xfrm rot="16236720">
              <a:off x="5790056" y="1957681"/>
              <a:ext cx="1191603" cy="1680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711169">
                <a:lnSpc>
                  <a:spcPct val="90000"/>
                </a:lnSpc>
                <a:spcBef>
                  <a:spcPct val="0"/>
                </a:spcBef>
                <a:spcAft>
                  <a:spcPct val="35000"/>
                </a:spcAft>
              </a:pPr>
              <a:endParaRPr lang="en-IN" sz="1700" dirty="0"/>
            </a:p>
          </p:txBody>
        </p:sp>
      </p:grpSp>
      <p:sp>
        <p:nvSpPr>
          <p:cNvPr id="7" name="Oval 6"/>
          <p:cNvSpPr/>
          <p:nvPr/>
        </p:nvSpPr>
        <p:spPr>
          <a:xfrm>
            <a:off x="0" y="3200400"/>
            <a:ext cx="4419601" cy="3048000"/>
          </a:xfrm>
          <a:prstGeom prst="ellipse">
            <a:avLst/>
          </a:prstGeom>
        </p:spPr>
        <p:style>
          <a:lnRef idx="1">
            <a:schemeClr val="accent2"/>
          </a:lnRef>
          <a:fillRef idx="2">
            <a:schemeClr val="accent2"/>
          </a:fillRef>
          <a:effectRef idx="1">
            <a:schemeClr val="accent2"/>
          </a:effectRef>
          <a:fontRef idx="minor">
            <a:schemeClr val="dk1"/>
          </a:fontRef>
        </p:style>
        <p:txBody>
          <a:bodyPr lIns="91436" tIns="45717" rIns="91436" bIns="45717" rtlCol="0" anchor="ctr"/>
          <a:lstStyle/>
          <a:p>
            <a:pPr algn="ctr"/>
            <a:endParaRPr lang="mr-IN" b="1" dirty="0" smtClean="0"/>
          </a:p>
          <a:p>
            <a:pPr algn="ctr"/>
            <a:r>
              <a:rPr lang="en-US" dirty="0" err="1" smtClean="0"/>
              <a:t>भारताचा</a:t>
            </a:r>
            <a:r>
              <a:rPr lang="en-US" dirty="0" smtClean="0"/>
              <a:t> </a:t>
            </a:r>
            <a:r>
              <a:rPr lang="en-US" dirty="0" err="1" smtClean="0"/>
              <a:t>प्रशुल्क</a:t>
            </a:r>
            <a:r>
              <a:rPr lang="en-US" dirty="0" smtClean="0"/>
              <a:t> </a:t>
            </a:r>
            <a:r>
              <a:rPr lang="en-US" dirty="0" err="1" smtClean="0"/>
              <a:t>आणि</a:t>
            </a:r>
            <a:r>
              <a:rPr lang="en-US" dirty="0" smtClean="0"/>
              <a:t> </a:t>
            </a:r>
            <a:r>
              <a:rPr lang="en-US" dirty="0" err="1" smtClean="0"/>
              <a:t>व्यापार</a:t>
            </a:r>
            <a:r>
              <a:rPr lang="en-US" dirty="0" smtClean="0"/>
              <a:t> </a:t>
            </a:r>
            <a:r>
              <a:rPr lang="en-US" dirty="0" err="1" smtClean="0"/>
              <a:t>यासबंधी</a:t>
            </a:r>
            <a:r>
              <a:rPr lang="en-US" dirty="0" smtClean="0"/>
              <a:t> </a:t>
            </a:r>
            <a:r>
              <a:rPr lang="en-US" dirty="0" err="1" smtClean="0"/>
              <a:t>सर्वसाधारण</a:t>
            </a:r>
            <a:r>
              <a:rPr lang="en-US" dirty="0" smtClean="0"/>
              <a:t> </a:t>
            </a:r>
            <a:r>
              <a:rPr lang="en-US" dirty="0" err="1" smtClean="0"/>
              <a:t>कराराची</a:t>
            </a:r>
            <a:r>
              <a:rPr lang="en-US" dirty="0" smtClean="0"/>
              <a:t> </a:t>
            </a:r>
            <a:r>
              <a:rPr lang="en-US" b="1" dirty="0" smtClean="0"/>
              <a:t>(GATT- General Agreement on Tariffs and Trade)</a:t>
            </a:r>
            <a:endParaRPr lang="en-US" dirty="0"/>
          </a:p>
        </p:txBody>
      </p:sp>
      <p:sp>
        <p:nvSpPr>
          <p:cNvPr id="8" name="Oval 7"/>
          <p:cNvSpPr/>
          <p:nvPr/>
        </p:nvSpPr>
        <p:spPr>
          <a:xfrm>
            <a:off x="4267200" y="5715000"/>
            <a:ext cx="4114800" cy="3048001"/>
          </a:xfrm>
          <a:prstGeom prst="ellipse">
            <a:avLst/>
          </a:prstGeom>
        </p:spPr>
        <p:style>
          <a:lnRef idx="1">
            <a:schemeClr val="accent4"/>
          </a:lnRef>
          <a:fillRef idx="2">
            <a:schemeClr val="accent4"/>
          </a:fillRef>
          <a:effectRef idx="1">
            <a:schemeClr val="accent4"/>
          </a:effectRef>
          <a:fontRef idx="minor">
            <a:schemeClr val="dk1"/>
          </a:fontRef>
        </p:style>
        <p:txBody>
          <a:bodyPr lIns="91436" tIns="45717" rIns="91436" bIns="45717" rtlCol="0" anchor="ctr"/>
          <a:lstStyle/>
          <a:p>
            <a:pPr algn="ctr"/>
            <a:r>
              <a:rPr lang="en-US" dirty="0" err="1" smtClean="0"/>
              <a:t>वनस्पतींच्या</a:t>
            </a:r>
            <a:r>
              <a:rPr lang="en-US" dirty="0" smtClean="0"/>
              <a:t> </a:t>
            </a:r>
            <a:r>
              <a:rPr lang="en-US" dirty="0" err="1" smtClean="0"/>
              <a:t>नवीन</a:t>
            </a:r>
            <a:r>
              <a:rPr lang="en-US" dirty="0" smtClean="0"/>
              <a:t> </a:t>
            </a:r>
            <a:r>
              <a:rPr lang="en-US" dirty="0" err="1" smtClean="0"/>
              <a:t>वाणांचे</a:t>
            </a:r>
            <a:r>
              <a:rPr lang="en-US" dirty="0" smtClean="0"/>
              <a:t> </a:t>
            </a:r>
            <a:r>
              <a:rPr lang="en-US" dirty="0" err="1" smtClean="0"/>
              <a:t>संरक्षण</a:t>
            </a:r>
            <a:r>
              <a:rPr lang="en-US" dirty="0" smtClean="0"/>
              <a:t> </a:t>
            </a:r>
            <a:r>
              <a:rPr lang="en-US" dirty="0" err="1" smtClean="0"/>
              <a:t>संघ</a:t>
            </a:r>
            <a:r>
              <a:rPr lang="en-US" dirty="0" smtClean="0"/>
              <a:t> </a:t>
            </a:r>
            <a:r>
              <a:rPr lang="en-US" b="1" dirty="0" smtClean="0"/>
              <a:t>(UPOV – Union for the Protection of New Varieties of Plants)</a:t>
            </a:r>
            <a:endParaRPr lang="mr-IN" b="1" dirty="0" smtClean="0"/>
          </a:p>
        </p:txBody>
      </p:sp>
      <p:sp>
        <p:nvSpPr>
          <p:cNvPr id="10" name="Oval 9"/>
          <p:cNvSpPr/>
          <p:nvPr/>
        </p:nvSpPr>
        <p:spPr>
          <a:xfrm>
            <a:off x="7848600" y="3124200"/>
            <a:ext cx="4572000" cy="2895600"/>
          </a:xfrm>
          <a:prstGeom prst="ellipse">
            <a:avLst/>
          </a:prstGeom>
        </p:spPr>
        <p:style>
          <a:lnRef idx="1">
            <a:schemeClr val="accent5"/>
          </a:lnRef>
          <a:fillRef idx="2">
            <a:schemeClr val="accent5"/>
          </a:fillRef>
          <a:effectRef idx="1">
            <a:schemeClr val="accent5"/>
          </a:effectRef>
          <a:fontRef idx="minor">
            <a:schemeClr val="dk1"/>
          </a:fontRef>
        </p:style>
        <p:txBody>
          <a:bodyPr lIns="91436" tIns="45717" rIns="91436" bIns="45717" rtlCol="0" anchor="ctr"/>
          <a:lstStyle/>
          <a:p>
            <a:pPr algn="ctr"/>
            <a:r>
              <a:rPr lang="en-US" dirty="0" err="1" smtClean="0"/>
              <a:t>बौद्धिक</a:t>
            </a:r>
            <a:r>
              <a:rPr lang="en-US" dirty="0" smtClean="0"/>
              <a:t> </a:t>
            </a:r>
            <a:r>
              <a:rPr lang="en-US" dirty="0" err="1" smtClean="0"/>
              <a:t>संपत्ती</a:t>
            </a:r>
            <a:r>
              <a:rPr lang="en-US" dirty="0" smtClean="0"/>
              <a:t> </a:t>
            </a:r>
            <a:r>
              <a:rPr lang="en-US" dirty="0" err="1" smtClean="0"/>
              <a:t>अधिकारांच्या</a:t>
            </a:r>
            <a:r>
              <a:rPr lang="en-US" dirty="0" smtClean="0"/>
              <a:t> </a:t>
            </a:r>
            <a:r>
              <a:rPr lang="en-US" dirty="0" err="1" smtClean="0"/>
              <a:t>व्यापार</a:t>
            </a:r>
            <a:r>
              <a:rPr lang="en-US" dirty="0" smtClean="0"/>
              <a:t> </a:t>
            </a:r>
            <a:r>
              <a:rPr lang="en-US" dirty="0" err="1" smtClean="0"/>
              <a:t>संबधित</a:t>
            </a:r>
            <a:r>
              <a:rPr lang="en-US" dirty="0" smtClean="0"/>
              <a:t> </a:t>
            </a:r>
            <a:r>
              <a:rPr lang="en-US" dirty="0" err="1" smtClean="0"/>
              <a:t>पैलू</a:t>
            </a:r>
            <a:r>
              <a:rPr lang="en-US" dirty="0" smtClean="0"/>
              <a:t> (</a:t>
            </a:r>
            <a:r>
              <a:rPr lang="en-US" b="1" dirty="0" smtClean="0"/>
              <a:t>TRIPS-Trade Related Aspects of Intellectual Property Rights)</a:t>
            </a:r>
            <a:r>
              <a:rPr lang="en-US" dirty="0" smtClean="0"/>
              <a:t> </a:t>
            </a:r>
            <a:endParaRPr lang="mr-IN" b="1" dirty="0" smtClean="0"/>
          </a:p>
        </p:txBody>
      </p:sp>
      <p:sp>
        <p:nvSpPr>
          <p:cNvPr id="11" name="Oval 10"/>
          <p:cNvSpPr/>
          <p:nvPr/>
        </p:nvSpPr>
        <p:spPr>
          <a:xfrm>
            <a:off x="4191000" y="533400"/>
            <a:ext cx="4191000" cy="3124200"/>
          </a:xfrm>
          <a:prstGeom prst="ellipse">
            <a:avLst/>
          </a:prstGeom>
        </p:spPr>
        <p:style>
          <a:lnRef idx="1">
            <a:schemeClr val="accent4"/>
          </a:lnRef>
          <a:fillRef idx="2">
            <a:schemeClr val="accent4"/>
          </a:fillRef>
          <a:effectRef idx="1">
            <a:schemeClr val="accent4"/>
          </a:effectRef>
          <a:fontRef idx="minor">
            <a:schemeClr val="dk1"/>
          </a:fontRef>
        </p:style>
        <p:txBody>
          <a:bodyPr lIns="91436" tIns="45717" rIns="91436" bIns="45717" rtlCol="0" anchor="ctr"/>
          <a:lstStyle/>
          <a:p>
            <a:pPr algn="ctr"/>
            <a:r>
              <a:rPr lang="en-US" dirty="0" err="1" smtClean="0"/>
              <a:t>जागतिक</a:t>
            </a:r>
            <a:r>
              <a:rPr lang="en-US" dirty="0" smtClean="0"/>
              <a:t> </a:t>
            </a:r>
            <a:r>
              <a:rPr lang="en-US" dirty="0" err="1" smtClean="0"/>
              <a:t>व्यापार</a:t>
            </a:r>
            <a:r>
              <a:rPr lang="en-US" dirty="0" smtClean="0"/>
              <a:t> </a:t>
            </a:r>
            <a:r>
              <a:rPr lang="en-US" dirty="0" err="1" smtClean="0"/>
              <a:t>संघटनेची</a:t>
            </a:r>
            <a:r>
              <a:rPr lang="en-US" dirty="0" smtClean="0"/>
              <a:t> स्थापना  (</a:t>
            </a:r>
            <a:r>
              <a:rPr lang="en-US" b="1" dirty="0" smtClean="0"/>
              <a:t>WTO- World Trade Organization</a:t>
            </a:r>
            <a:r>
              <a:rPr lang="en-US" dirty="0" smtClean="0"/>
              <a:t>) </a:t>
            </a:r>
            <a:endParaRPr lang="mr-IN" b="1"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CER\Desktop\ppt image2.jpg"/>
          <p:cNvPicPr>
            <a:picLocks noChangeAspect="1" noChangeArrowheads="1"/>
          </p:cNvPicPr>
          <p:nvPr/>
        </p:nvPicPr>
        <p:blipFill>
          <a:blip r:embed="rId2"/>
          <a:srcRect/>
          <a:stretch>
            <a:fillRect/>
          </a:stretch>
        </p:blipFill>
        <p:spPr bwMode="auto">
          <a:xfrm>
            <a:off x="0" y="0"/>
            <a:ext cx="12801600" cy="9601200"/>
          </a:xfrm>
          <a:prstGeom prst="rect">
            <a:avLst/>
          </a:prstGeom>
          <a:noFill/>
        </p:spPr>
      </p:pic>
      <p:sp>
        <p:nvSpPr>
          <p:cNvPr id="8" name="Oval 7"/>
          <p:cNvSpPr/>
          <p:nvPr/>
        </p:nvSpPr>
        <p:spPr bwMode="auto">
          <a:xfrm>
            <a:off x="5200651" y="1600201"/>
            <a:ext cx="3035935" cy="1962468"/>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28010" tIns="64006" rIns="128010" bIns="64006" anchor="ctr"/>
          <a:lstStyle/>
          <a:p>
            <a:pPr algn="ctr">
              <a:defRPr/>
            </a:pPr>
            <a:r>
              <a:rPr lang="mr-IN" sz="2800" b="1" dirty="0" smtClean="0">
                <a:solidFill>
                  <a:schemeClr val="tx1"/>
                </a:solidFill>
                <a:latin typeface="Kruti Dev 010" pitchFamily="2" charset="0"/>
              </a:rPr>
              <a:t>भा.कृ.अ.प. अनुसंधान संस्थान</a:t>
            </a:r>
            <a:endParaRPr lang="en-IN" sz="2800" b="1" dirty="0" err="1">
              <a:solidFill>
                <a:schemeClr val="tx1"/>
              </a:solidFill>
              <a:latin typeface="Kruti Dev 010" pitchFamily="2" charset="0"/>
            </a:endParaRPr>
          </a:p>
        </p:txBody>
      </p:sp>
      <p:sp>
        <p:nvSpPr>
          <p:cNvPr id="6" name="Oval 5"/>
          <p:cNvSpPr/>
          <p:nvPr/>
        </p:nvSpPr>
        <p:spPr bwMode="auto">
          <a:xfrm>
            <a:off x="4700590" y="7300914"/>
            <a:ext cx="3024822" cy="2015807"/>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28010" tIns="64006" rIns="128010" bIns="64006" anchor="ctr"/>
          <a:lstStyle/>
          <a:p>
            <a:pPr algn="ctr">
              <a:defRPr/>
            </a:pPr>
            <a:r>
              <a:rPr lang="mr-IN" sz="2800" b="1" dirty="0" smtClean="0">
                <a:solidFill>
                  <a:schemeClr val="tx1"/>
                </a:solidFill>
              </a:rPr>
              <a:t>शेतकरी सहकारी संस्था आणि संस्था</a:t>
            </a:r>
            <a:endParaRPr lang="en-IN" sz="2000" b="1" dirty="0">
              <a:solidFill>
                <a:schemeClr val="tx1"/>
              </a:solidFill>
              <a:latin typeface="Kruti Dev 010" pitchFamily="2" charset="0"/>
            </a:endParaRPr>
          </a:p>
        </p:txBody>
      </p:sp>
      <p:sp>
        <p:nvSpPr>
          <p:cNvPr id="7" name="Oval 6"/>
          <p:cNvSpPr/>
          <p:nvPr/>
        </p:nvSpPr>
        <p:spPr bwMode="auto">
          <a:xfrm>
            <a:off x="1447801" y="6477000"/>
            <a:ext cx="3053715" cy="1751330"/>
          </a:xfrm>
          <a:prstGeom prst="ellipse">
            <a:avLst/>
          </a:prstGeom>
        </p:spPr>
        <p:style>
          <a:lnRef idx="2">
            <a:schemeClr val="accent2"/>
          </a:lnRef>
          <a:fillRef idx="1">
            <a:schemeClr val="lt1"/>
          </a:fillRef>
          <a:effectRef idx="0">
            <a:schemeClr val="accent2"/>
          </a:effectRef>
          <a:fontRef idx="minor">
            <a:schemeClr val="dk1"/>
          </a:fontRef>
        </p:style>
        <p:txBody>
          <a:bodyPr lIns="128010" tIns="64006" rIns="128010" bIns="64006" anchor="ctr"/>
          <a:lstStyle/>
          <a:p>
            <a:pPr algn="ctr">
              <a:defRPr/>
            </a:pPr>
            <a:r>
              <a:rPr lang="mr-IN" sz="2400" b="1" dirty="0" smtClean="0">
                <a:solidFill>
                  <a:schemeClr val="tx1"/>
                </a:solidFill>
                <a:latin typeface="Kruti Dev 010" pitchFamily="2" charset="0"/>
              </a:rPr>
              <a:t>बायोडायवर्सिटी इंटरनेशनल</a:t>
            </a:r>
            <a:endParaRPr lang="en-IN" sz="2400" b="1" dirty="0" smtClean="0">
              <a:solidFill>
                <a:schemeClr val="tx1"/>
              </a:solidFill>
              <a:latin typeface="Kruti Dev 010" pitchFamily="2" charset="0"/>
            </a:endParaRPr>
          </a:p>
        </p:txBody>
      </p:sp>
      <p:sp>
        <p:nvSpPr>
          <p:cNvPr id="9" name="Oval 8"/>
          <p:cNvSpPr/>
          <p:nvPr/>
        </p:nvSpPr>
        <p:spPr bwMode="auto">
          <a:xfrm>
            <a:off x="7900989" y="6700840"/>
            <a:ext cx="2973705" cy="2046922"/>
          </a:xfrm>
          <a:prstGeom prst="ellipse">
            <a:avLst/>
          </a:prstGeom>
        </p:spPr>
        <p:style>
          <a:lnRef idx="2">
            <a:schemeClr val="accent2"/>
          </a:lnRef>
          <a:fillRef idx="1">
            <a:schemeClr val="lt1"/>
          </a:fillRef>
          <a:effectRef idx="0">
            <a:schemeClr val="accent2"/>
          </a:effectRef>
          <a:fontRef idx="minor">
            <a:schemeClr val="dk1"/>
          </a:fontRef>
        </p:style>
        <p:txBody>
          <a:bodyPr lIns="128010" tIns="64006" rIns="128010" bIns="64006" anchor="ctr"/>
          <a:lstStyle/>
          <a:p>
            <a:pPr algn="ctr">
              <a:defRPr/>
            </a:pPr>
            <a:r>
              <a:rPr lang="mr-IN" sz="2800" b="1" dirty="0" smtClean="0">
                <a:solidFill>
                  <a:schemeClr val="tx1"/>
                </a:solidFill>
              </a:rPr>
              <a:t/>
            </a:r>
            <a:br>
              <a:rPr lang="mr-IN" sz="2800" b="1" dirty="0" smtClean="0">
                <a:solidFill>
                  <a:schemeClr val="tx1"/>
                </a:solidFill>
              </a:rPr>
            </a:br>
            <a:r>
              <a:rPr lang="mr-IN" sz="2800" b="1" dirty="0" smtClean="0">
                <a:solidFill>
                  <a:schemeClr val="tx1"/>
                </a:solidFill>
              </a:rPr>
              <a:t>कृषी विज्ञान केंद्र नेटवर्क</a:t>
            </a:r>
            <a:endParaRPr lang="en-IN" sz="2000" b="1" dirty="0">
              <a:solidFill>
                <a:schemeClr val="tx1"/>
              </a:solidFill>
              <a:latin typeface="Kruti Dev 010" pitchFamily="2" charset="0"/>
            </a:endParaRPr>
          </a:p>
        </p:txBody>
      </p:sp>
      <p:sp>
        <p:nvSpPr>
          <p:cNvPr id="10" name="Oval 9"/>
          <p:cNvSpPr/>
          <p:nvPr/>
        </p:nvSpPr>
        <p:spPr bwMode="auto">
          <a:xfrm>
            <a:off x="1400176" y="2800351"/>
            <a:ext cx="3167063" cy="1680210"/>
          </a:xfrm>
          <a:prstGeom prst="ellipse">
            <a:avLst/>
          </a:prstGeom>
        </p:spPr>
        <p:style>
          <a:lnRef idx="2">
            <a:schemeClr val="accent2"/>
          </a:lnRef>
          <a:fillRef idx="1">
            <a:schemeClr val="lt1"/>
          </a:fillRef>
          <a:effectRef idx="0">
            <a:schemeClr val="accent2"/>
          </a:effectRef>
          <a:fontRef idx="minor">
            <a:schemeClr val="dk1"/>
          </a:fontRef>
        </p:style>
        <p:txBody>
          <a:bodyPr lIns="128010" tIns="64006" rIns="128010" bIns="64006" anchor="ctr"/>
          <a:lstStyle/>
          <a:p>
            <a:pPr algn="ctr">
              <a:defRPr/>
            </a:pPr>
            <a:r>
              <a:rPr lang="mr-IN" sz="2800" b="1" dirty="0" smtClean="0">
                <a:solidFill>
                  <a:schemeClr val="tx1"/>
                </a:solidFill>
              </a:rPr>
              <a:t/>
            </a:r>
            <a:br>
              <a:rPr lang="mr-IN" sz="2800" b="1" dirty="0" smtClean="0">
                <a:solidFill>
                  <a:schemeClr val="tx1"/>
                </a:solidFill>
              </a:rPr>
            </a:br>
            <a:r>
              <a:rPr lang="mr-IN" sz="2800" b="1" dirty="0" smtClean="0">
                <a:solidFill>
                  <a:schemeClr val="tx1"/>
                </a:solidFill>
              </a:rPr>
              <a:t>गैर-सरकारी संस्था</a:t>
            </a:r>
            <a:endParaRPr lang="mr-IN" sz="2800" b="1" dirty="0">
              <a:solidFill>
                <a:schemeClr val="tx1"/>
              </a:solidFill>
              <a:latin typeface="Kruti Dev 010" pitchFamily="2" charset="0"/>
            </a:endParaRPr>
          </a:p>
        </p:txBody>
      </p:sp>
      <p:sp>
        <p:nvSpPr>
          <p:cNvPr id="11" name="Oval 10"/>
          <p:cNvSpPr/>
          <p:nvPr/>
        </p:nvSpPr>
        <p:spPr bwMode="auto">
          <a:xfrm>
            <a:off x="9401175" y="4800601"/>
            <a:ext cx="3140394" cy="1911350"/>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128010" tIns="64006" rIns="128010" bIns="64006" anchor="ctr"/>
          <a:lstStyle/>
          <a:p>
            <a:pPr algn="ctr">
              <a:defRPr/>
            </a:pPr>
            <a:r>
              <a:rPr lang="mr-IN" sz="2400" b="1" dirty="0" smtClean="0">
                <a:solidFill>
                  <a:schemeClr val="tx1"/>
                </a:solidFill>
                <a:latin typeface="Kruti Dev 010" pitchFamily="2" charset="0"/>
              </a:rPr>
              <a:t>राज्य कृषि विश्वविद्यालय </a:t>
            </a:r>
            <a:endParaRPr lang="en-IN" sz="1800" b="1" dirty="0">
              <a:solidFill>
                <a:schemeClr val="tx1"/>
              </a:solidFill>
              <a:latin typeface="Cooper Black" pitchFamily="18" charset="0"/>
            </a:endParaRPr>
          </a:p>
        </p:txBody>
      </p:sp>
      <p:sp>
        <p:nvSpPr>
          <p:cNvPr id="4" name="Oval 3"/>
          <p:cNvSpPr/>
          <p:nvPr/>
        </p:nvSpPr>
        <p:spPr bwMode="auto">
          <a:xfrm>
            <a:off x="600077" y="4700589"/>
            <a:ext cx="2831465" cy="177133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28010" tIns="64006" rIns="128010" bIns="64006" anchor="ctr"/>
          <a:lstStyle/>
          <a:p>
            <a:pPr algn="ctr">
              <a:defRPr/>
            </a:pPr>
            <a:r>
              <a:rPr lang="mr-IN" sz="2400" b="1" dirty="0" smtClean="0">
                <a:solidFill>
                  <a:schemeClr val="tx1"/>
                </a:solidFill>
                <a:latin typeface="Kruti Dev 010" pitchFamily="2" charset="0"/>
              </a:rPr>
              <a:t>राष्ट्रीय</a:t>
            </a:r>
          </a:p>
          <a:p>
            <a:pPr algn="ctr">
              <a:defRPr/>
            </a:pPr>
            <a:r>
              <a:rPr lang="mr-IN" sz="2400" b="1" dirty="0" smtClean="0">
                <a:solidFill>
                  <a:schemeClr val="tx1"/>
                </a:solidFill>
                <a:latin typeface="Kruti Dev 010" pitchFamily="2" charset="0"/>
              </a:rPr>
              <a:t>जैवविविधता प्राधिकरण</a:t>
            </a:r>
            <a:endParaRPr lang="en-IN" sz="2400" b="1" dirty="0">
              <a:solidFill>
                <a:schemeClr val="tx1"/>
              </a:solidFill>
              <a:latin typeface="Kruti Dev 010" pitchFamily="2" charset="0"/>
            </a:endParaRPr>
          </a:p>
        </p:txBody>
      </p:sp>
      <p:sp>
        <p:nvSpPr>
          <p:cNvPr id="2" name="Oval 1"/>
          <p:cNvSpPr/>
          <p:nvPr/>
        </p:nvSpPr>
        <p:spPr bwMode="auto">
          <a:xfrm>
            <a:off x="3420430" y="3505201"/>
            <a:ext cx="6049645" cy="3951605"/>
          </a:xfrm>
          <a:prstGeom prst="ellipse">
            <a:avLst/>
          </a:prstGeom>
        </p:spPr>
        <p:style>
          <a:lnRef idx="1">
            <a:schemeClr val="accent3"/>
          </a:lnRef>
          <a:fillRef idx="2">
            <a:schemeClr val="accent3"/>
          </a:fillRef>
          <a:effectRef idx="1">
            <a:schemeClr val="accent3"/>
          </a:effectRef>
          <a:fontRef idx="minor">
            <a:schemeClr val="dk1"/>
          </a:fontRef>
        </p:style>
        <p:txBody>
          <a:bodyPr lIns="128010" tIns="64006" rIns="128010" bIns="64006" anchor="ctr"/>
          <a:lstStyle/>
          <a:p>
            <a:pPr algn="ctr">
              <a:defRPr/>
            </a:pPr>
            <a:r>
              <a:rPr lang="mr-IN" sz="4500" b="1" dirty="0" smtClean="0">
                <a:solidFill>
                  <a:schemeClr val="tx1"/>
                </a:solidFill>
                <a:latin typeface="Kruti Dev 010" pitchFamily="2" charset="0"/>
              </a:rPr>
              <a:t>पिक वाण संरक्षण व शेतकरी हक्क कायदा</a:t>
            </a:r>
            <a:endParaRPr lang="en-IN" sz="4500" b="1" dirty="0">
              <a:solidFill>
                <a:schemeClr val="tx1"/>
              </a:solidFill>
              <a:latin typeface="Kruti Dev 010" pitchFamily="2" charset="0"/>
            </a:endParaRPr>
          </a:p>
        </p:txBody>
      </p:sp>
      <p:sp>
        <p:nvSpPr>
          <p:cNvPr id="14" name="Rectangle 13"/>
          <p:cNvSpPr/>
          <p:nvPr/>
        </p:nvSpPr>
        <p:spPr>
          <a:xfrm>
            <a:off x="-26506" y="151959"/>
            <a:ext cx="12751906" cy="565962"/>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lIns="128010" tIns="64006" rIns="128010" bIns="64006">
            <a:spAutoFit/>
          </a:bodyPr>
          <a:lstStyle/>
          <a:p>
            <a:pPr algn="ctr">
              <a:defRPr/>
            </a:pPr>
            <a:r>
              <a:rPr lang="mr-IN" sz="2800" dirty="0" smtClean="0"/>
              <a:t>संस्थांशी संपर्क शेतक-यांचे हक्क प्रचार करण्यासाठी</a:t>
            </a:r>
            <a:endParaRPr lang="en-US" sz="2800" b="1" dirty="0">
              <a:ln w="10541" cmpd="sng">
                <a:solidFill>
                  <a:schemeClr val="accent1">
                    <a:shade val="88000"/>
                    <a:satMod val="110000"/>
                  </a:schemeClr>
                </a:solidFill>
                <a:prstDash val="solid"/>
              </a:ln>
              <a:solidFill>
                <a:srgbClr val="FF0000"/>
              </a:solidFill>
              <a:latin typeface="Kruti Dev 010" pitchFamily="2" charset="0"/>
            </a:endParaRPr>
          </a:p>
        </p:txBody>
      </p:sp>
      <p:sp>
        <p:nvSpPr>
          <p:cNvPr id="13" name="Oval 12"/>
          <p:cNvSpPr/>
          <p:nvPr/>
        </p:nvSpPr>
        <p:spPr bwMode="auto">
          <a:xfrm>
            <a:off x="8534400" y="2819400"/>
            <a:ext cx="3100388" cy="1700213"/>
          </a:xfrm>
          <a:prstGeom prst="ellipse">
            <a:avLst/>
          </a:prstGeom>
        </p:spPr>
        <p:style>
          <a:lnRef idx="2">
            <a:schemeClr val="accent3"/>
          </a:lnRef>
          <a:fillRef idx="1">
            <a:schemeClr val="lt1"/>
          </a:fillRef>
          <a:effectRef idx="0">
            <a:schemeClr val="accent3"/>
          </a:effectRef>
          <a:fontRef idx="minor">
            <a:schemeClr val="dk1"/>
          </a:fontRef>
        </p:style>
        <p:txBody>
          <a:bodyPr lIns="128010" tIns="64006" rIns="128010" bIns="64006" anchor="ctr"/>
          <a:lstStyle/>
          <a:p>
            <a:pPr algn="ctr">
              <a:defRPr/>
            </a:pPr>
            <a:r>
              <a:rPr lang="mr-IN" b="1" dirty="0" smtClean="0">
                <a:solidFill>
                  <a:schemeClr val="tx1"/>
                </a:solidFill>
              </a:rPr>
              <a:t>राज्य शेती संशोधन</a:t>
            </a:r>
            <a:endParaRPr lang="en-IN" b="1" dirty="0" err="1">
              <a:solidFill>
                <a:schemeClr val="tx1"/>
              </a:solidFill>
              <a:latin typeface="Kruti Dev 010" pitchFamily="2"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801600" cy="96012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3276600" y="381000"/>
            <a:ext cx="7010400" cy="7620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lvl="0" algn="ctr"/>
            <a:endParaRPr lang="mr-IN" sz="4800" b="1" dirty="0" smtClean="0">
              <a:solidFill>
                <a:srgbClr val="00B050"/>
              </a:solidFill>
              <a:latin typeface="Times New Roman" pitchFamily="18" charset="0"/>
              <a:ea typeface="Times New Roman" pitchFamily="18" charset="0"/>
              <a:cs typeface="Times New Roman" pitchFamily="18" charset="0"/>
            </a:endParaRPr>
          </a:p>
          <a:p>
            <a:pPr lvl="0" algn="ctr"/>
            <a:r>
              <a:rPr lang="en-US" sz="4800" b="1" dirty="0" smtClean="0">
                <a:solidFill>
                  <a:schemeClr val="bg1"/>
                </a:solidFill>
                <a:latin typeface="Times New Roman" pitchFamily="18" charset="0"/>
                <a:ea typeface="Times New Roman" pitchFamily="18" charset="0"/>
                <a:cs typeface="Times New Roman" pitchFamily="18" charset="0"/>
              </a:rPr>
              <a:t>Head Quarter</a:t>
            </a:r>
            <a:endParaRPr lang="mr-IN" sz="4800" b="1" dirty="0" smtClean="0">
              <a:solidFill>
                <a:schemeClr val="bg1"/>
              </a:solidFill>
              <a:latin typeface="Times New Roman" pitchFamily="18" charset="0"/>
              <a:ea typeface="Times New Roman" pitchFamily="18" charset="0"/>
              <a:cs typeface="Times New Roman" pitchFamily="18" charset="0"/>
            </a:endParaRPr>
          </a:p>
          <a:p>
            <a:pPr algn="ctr"/>
            <a:endParaRPr lang="en-US" sz="4400" dirty="0"/>
          </a:p>
        </p:txBody>
      </p:sp>
      <p:sp>
        <p:nvSpPr>
          <p:cNvPr id="3" name="Rounded Rectangle 2"/>
          <p:cNvSpPr/>
          <p:nvPr/>
        </p:nvSpPr>
        <p:spPr>
          <a:xfrm>
            <a:off x="990600" y="1371600"/>
            <a:ext cx="11049000" cy="762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tabLst>
                <a:tab pos="120650" algn="l"/>
              </a:tabLst>
            </a:pPr>
            <a:endParaRPr lang="en-US" sz="2700" b="1" dirty="0" smtClean="0">
              <a:solidFill>
                <a:srgbClr val="000000"/>
              </a:solidFill>
              <a:latin typeface="Times New Roman" pitchFamily="18" charset="0"/>
              <a:ea typeface="Times New Roman" pitchFamily="18" charset="0"/>
              <a:cs typeface="Times New Roman" pitchFamily="18" charset="0"/>
            </a:endParaRPr>
          </a:p>
          <a:p>
            <a:pPr lvl="0">
              <a:tabLst>
                <a:tab pos="120650" algn="l"/>
              </a:tabLst>
            </a:pPr>
            <a:r>
              <a:rPr lang="en-US" sz="2700" b="1" dirty="0" smtClean="0">
                <a:solidFill>
                  <a:srgbClr val="000000"/>
                </a:solidFill>
                <a:latin typeface="Times New Roman" pitchFamily="18" charset="0"/>
                <a:ea typeface="Times New Roman" pitchFamily="18" charset="0"/>
                <a:cs typeface="Times New Roman" pitchFamily="18" charset="0"/>
              </a:rPr>
              <a:t>Chairperson: </a:t>
            </a:r>
            <a:r>
              <a:rPr lang="mr-IN" sz="2700" b="1" dirty="0" smtClean="0">
                <a:solidFill>
                  <a:srgbClr val="000000"/>
                </a:solidFill>
                <a:latin typeface="Times New Roman" pitchFamily="18" charset="0"/>
                <a:ea typeface="Times New Roman" pitchFamily="18" charset="0"/>
                <a:cs typeface="Times New Roman" pitchFamily="18" charset="0"/>
              </a:rPr>
              <a:t> </a:t>
            </a:r>
            <a:r>
              <a:rPr lang="en-US" sz="2700" dirty="0" smtClean="0">
                <a:solidFill>
                  <a:srgbClr val="000000"/>
                </a:solidFill>
                <a:latin typeface="Times New Roman" pitchFamily="18" charset="0"/>
                <a:ea typeface="Times New Roman" pitchFamily="18" charset="0"/>
                <a:cs typeface="Times New Roman" pitchFamily="18" charset="0"/>
              </a:rPr>
              <a:t>Dr. K. V. Prabhu (011-25848127,</a:t>
            </a:r>
            <a:r>
              <a:rPr lang="en-US" sz="2700" dirty="0" smtClean="0">
                <a:solidFill>
                  <a:schemeClr val="tx1"/>
                </a:solidFill>
                <a:latin typeface="Times New Roman" pitchFamily="18" charset="0"/>
                <a:ea typeface="Times New Roman" pitchFamily="18" charset="0"/>
                <a:cs typeface="Times New Roman" pitchFamily="18" charset="0"/>
                <a:hlinkClick r:id="rId2"/>
              </a:rPr>
              <a:t>chairperson-ppvfra@nic.in</a:t>
            </a:r>
            <a:r>
              <a:rPr lang="en-US" sz="2700" dirty="0" smtClean="0">
                <a:solidFill>
                  <a:schemeClr val="tx1"/>
                </a:solidFill>
                <a:latin typeface="Times New Roman" pitchFamily="18" charset="0"/>
                <a:ea typeface="Times New Roman" pitchFamily="18" charset="0"/>
                <a:cs typeface="Times New Roman" pitchFamily="18" charset="0"/>
              </a:rPr>
              <a:t>)</a:t>
            </a:r>
            <a:endParaRPr lang="en-US" sz="2700" dirty="0" smtClean="0">
              <a:solidFill>
                <a:schemeClr val="tx1"/>
              </a:solidFill>
              <a:latin typeface="Arial" pitchFamily="34" charset="0"/>
              <a:cs typeface="Arial" pitchFamily="34" charset="0"/>
            </a:endParaRPr>
          </a:p>
          <a:p>
            <a:pPr algn="ctr"/>
            <a:endParaRPr lang="en-US" dirty="0"/>
          </a:p>
        </p:txBody>
      </p:sp>
      <p:sp>
        <p:nvSpPr>
          <p:cNvPr id="4" name="Rounded Rectangle 3"/>
          <p:cNvSpPr/>
          <p:nvPr/>
        </p:nvSpPr>
        <p:spPr>
          <a:xfrm>
            <a:off x="914400" y="2286000"/>
            <a:ext cx="11125200" cy="685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a:endParaRPr lang="mr-IN" sz="2700" b="1" dirty="0" smtClean="0">
              <a:solidFill>
                <a:srgbClr val="000000"/>
              </a:solidFill>
              <a:latin typeface="Times New Roman" pitchFamily="18" charset="0"/>
              <a:ea typeface="Times New Roman" pitchFamily="18" charset="0"/>
              <a:cs typeface="Times New Roman" pitchFamily="18" charset="0"/>
            </a:endParaRPr>
          </a:p>
          <a:p>
            <a:pPr lvl="0" algn="ctr"/>
            <a:r>
              <a:rPr lang="en-US" sz="2700" b="1" dirty="0" smtClean="0">
                <a:solidFill>
                  <a:srgbClr val="000000"/>
                </a:solidFill>
                <a:latin typeface="Times New Roman" pitchFamily="18" charset="0"/>
                <a:ea typeface="Times New Roman" pitchFamily="18" charset="0"/>
                <a:cs typeface="Times New Roman" pitchFamily="18" charset="0"/>
              </a:rPr>
              <a:t>Registrar General: </a:t>
            </a:r>
            <a:r>
              <a:rPr lang="en-US" sz="2700" dirty="0" smtClean="0">
                <a:solidFill>
                  <a:srgbClr val="000000"/>
                </a:solidFill>
                <a:latin typeface="Times New Roman" pitchFamily="18" charset="0"/>
                <a:ea typeface="Times New Roman" pitchFamily="18" charset="0"/>
                <a:cs typeface="Times New Roman" pitchFamily="18" charset="0"/>
              </a:rPr>
              <a:t>Dr. R. C. Agrawal (011-25843316, </a:t>
            </a:r>
            <a:r>
              <a:rPr lang="en-US" sz="2700" dirty="0" smtClean="0">
                <a:solidFill>
                  <a:schemeClr val="tx1"/>
                </a:solidFill>
                <a:latin typeface="Times New Roman" pitchFamily="18" charset="0"/>
                <a:ea typeface="Times New Roman" pitchFamily="18" charset="0"/>
                <a:cs typeface="Times New Roman" pitchFamily="18" charset="0"/>
                <a:hlinkClick r:id="rId3"/>
              </a:rPr>
              <a:t>rg-ppvfra@nic.in</a:t>
            </a:r>
            <a:r>
              <a:rPr lang="en-US" sz="2700" dirty="0" smtClean="0">
                <a:solidFill>
                  <a:schemeClr val="tx1"/>
                </a:solidFill>
                <a:latin typeface="Times New Roman" pitchFamily="18" charset="0"/>
                <a:ea typeface="Times New Roman" pitchFamily="18" charset="0"/>
                <a:cs typeface="Times New Roman" pitchFamily="18" charset="0"/>
              </a:rPr>
              <a:t>)</a:t>
            </a:r>
            <a:endParaRPr lang="en-US" sz="2700" dirty="0" smtClean="0">
              <a:solidFill>
                <a:schemeClr val="tx1"/>
              </a:solidFill>
              <a:latin typeface="Arial" pitchFamily="34" charset="0"/>
              <a:cs typeface="Arial" pitchFamily="34" charset="0"/>
            </a:endParaRPr>
          </a:p>
          <a:p>
            <a:pPr algn="ctr"/>
            <a:endParaRPr lang="en-US" sz="2700" dirty="0"/>
          </a:p>
        </p:txBody>
      </p:sp>
      <p:sp>
        <p:nvSpPr>
          <p:cNvPr id="5" name="Rectangle 4"/>
          <p:cNvSpPr/>
          <p:nvPr/>
        </p:nvSpPr>
        <p:spPr>
          <a:xfrm>
            <a:off x="914400" y="3124200"/>
            <a:ext cx="11125200" cy="1371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defTabSz="914400" eaLnBrk="0" fontAlgn="base" hangingPunct="0">
              <a:spcBef>
                <a:spcPct val="0"/>
              </a:spcBef>
              <a:spcAft>
                <a:spcPct val="0"/>
              </a:spcAft>
            </a:pPr>
            <a:r>
              <a:rPr lang="en-US" sz="2800" b="1" dirty="0" smtClean="0">
                <a:solidFill>
                  <a:schemeClr val="tx1"/>
                </a:solidFill>
                <a:latin typeface="Times New Roman" pitchFamily="18" charset="0"/>
                <a:ea typeface="Times New Roman" pitchFamily="18" charset="0"/>
                <a:cs typeface="Times New Roman" pitchFamily="18" charset="0"/>
              </a:rPr>
              <a:t>Registrars</a:t>
            </a:r>
            <a:r>
              <a:rPr lang="mr-IN" sz="2800" b="1" dirty="0" smtClean="0">
                <a:solidFill>
                  <a:schemeClr val="tx1"/>
                </a:solidFill>
                <a:latin typeface="Times New Roman" pitchFamily="18" charset="0"/>
                <a:ea typeface="Times New Roman" pitchFamily="18" charset="0"/>
                <a:cs typeface="Times New Roman" pitchFamily="18" charset="0"/>
              </a:rPr>
              <a:t>: </a:t>
            </a:r>
            <a:r>
              <a:rPr lang="en-US" sz="2800" dirty="0" smtClean="0">
                <a:solidFill>
                  <a:srgbClr val="000000"/>
                </a:solidFill>
                <a:latin typeface="Times New Roman" pitchFamily="18" charset="0"/>
                <a:ea typeface="Times New Roman" pitchFamily="18" charset="0"/>
                <a:cs typeface="Times New Roman" pitchFamily="18" charset="0"/>
              </a:rPr>
              <a:t>Dr. Ravi Prakash (011-25843853, </a:t>
            </a:r>
            <a:r>
              <a:rPr lang="mr-IN" sz="2800" dirty="0" smtClean="0">
                <a:solidFill>
                  <a:srgbClr val="000000"/>
                </a:solidFill>
                <a:latin typeface="Times New Roman" pitchFamily="18" charset="0"/>
                <a:ea typeface="Times New Roman" pitchFamily="18" charset="0"/>
                <a:cs typeface="Times New Roman" pitchFamily="18" charset="0"/>
              </a:rPr>
              <a:t>     </a:t>
            </a:r>
            <a:r>
              <a:rPr lang="en-US" sz="2800" dirty="0" smtClean="0">
                <a:solidFill>
                  <a:schemeClr val="tx1"/>
                </a:solidFill>
                <a:latin typeface="Times New Roman" pitchFamily="18" charset="0"/>
                <a:ea typeface="Times New Roman" pitchFamily="18" charset="0"/>
                <a:cs typeface="Times New Roman" pitchFamily="18" charset="0"/>
                <a:hlinkClick r:id="rId4"/>
              </a:rPr>
              <a:t>prakash.ravi@nic.in</a:t>
            </a:r>
            <a:r>
              <a:rPr lang="en-US" sz="2800" dirty="0" smtClean="0">
                <a:solidFill>
                  <a:schemeClr val="tx1"/>
                </a:solidFill>
                <a:latin typeface="Times New Roman" pitchFamily="18" charset="0"/>
                <a:ea typeface="Times New Roman" pitchFamily="18" charset="0"/>
                <a:cs typeface="Times New Roman" pitchFamily="18" charset="0"/>
              </a:rPr>
              <a:t>)  </a:t>
            </a:r>
            <a:endParaRPr lang="en-US" sz="2800" dirty="0" smtClean="0">
              <a:solidFill>
                <a:schemeClr val="tx1"/>
              </a:solidFill>
              <a:latin typeface="Arial" pitchFamily="34" charset="0"/>
              <a:cs typeface="Arial" pitchFamily="34" charset="0"/>
            </a:endParaRPr>
          </a:p>
          <a:p>
            <a:pPr lvl="0" defTabSz="914400" eaLnBrk="0" fontAlgn="base" hangingPunct="0">
              <a:spcBef>
                <a:spcPct val="0"/>
              </a:spcBef>
              <a:spcAft>
                <a:spcPct val="0"/>
              </a:spcAft>
            </a:pPr>
            <a:r>
              <a:rPr lang="en-US" sz="2800" dirty="0" smtClean="0">
                <a:solidFill>
                  <a:schemeClr val="tx1"/>
                </a:solidFill>
                <a:latin typeface="Times New Roman" pitchFamily="18" charset="0"/>
                <a:ea typeface="Times New Roman" pitchFamily="18" charset="0"/>
                <a:cs typeface="Times New Roman" pitchFamily="18" charset="0"/>
              </a:rPr>
              <a:t>  	        </a:t>
            </a:r>
            <a:r>
              <a:rPr lang="mr-IN" sz="2800" dirty="0" smtClean="0">
                <a:solidFill>
                  <a:schemeClr val="tx1"/>
                </a:solidFill>
                <a:latin typeface="Times New Roman" pitchFamily="18" charset="0"/>
                <a:ea typeface="Times New Roman" pitchFamily="18" charset="0"/>
                <a:cs typeface="Times New Roman" pitchFamily="18" charset="0"/>
              </a:rPr>
              <a:t>  </a:t>
            </a:r>
            <a:r>
              <a:rPr lang="en-US" sz="2800" dirty="0" smtClean="0">
                <a:solidFill>
                  <a:srgbClr val="000000"/>
                </a:solidFill>
                <a:latin typeface="Times New Roman" pitchFamily="18" charset="0"/>
                <a:ea typeface="Times New Roman" pitchFamily="18" charset="0"/>
                <a:cs typeface="Times New Roman" pitchFamily="18" charset="0"/>
              </a:rPr>
              <a:t>Dr. T. K. Nagarathna (011-25840777, </a:t>
            </a:r>
            <a:r>
              <a:rPr lang="en-US" sz="2800" dirty="0" smtClean="0">
                <a:solidFill>
                  <a:schemeClr val="tx1"/>
                </a:solidFill>
                <a:latin typeface="Times New Roman" pitchFamily="18" charset="0"/>
                <a:ea typeface="Times New Roman" pitchFamily="18" charset="0"/>
                <a:cs typeface="Times New Roman" pitchFamily="18" charset="0"/>
                <a:hlinkClick r:id="rId5"/>
              </a:rPr>
              <a:t>tk.nagarathna@gov.in</a:t>
            </a:r>
            <a:r>
              <a:rPr lang="en-US" sz="2800" dirty="0" smtClean="0">
                <a:solidFill>
                  <a:schemeClr val="tx1"/>
                </a:solidFill>
                <a:latin typeface="Times New Roman" pitchFamily="18" charset="0"/>
                <a:ea typeface="Times New Roman" pitchFamily="18" charset="0"/>
                <a:cs typeface="Times New Roman" pitchFamily="18" charset="0"/>
              </a:rPr>
              <a:t>)</a:t>
            </a:r>
            <a:endParaRPr lang="en-US" sz="2800" dirty="0" smtClean="0">
              <a:solidFill>
                <a:schemeClr val="tx1"/>
              </a:solidFill>
              <a:latin typeface="Arial" pitchFamily="34" charset="0"/>
              <a:cs typeface="Arial" pitchFamily="34" charset="0"/>
            </a:endParaRPr>
          </a:p>
          <a:p>
            <a:pPr lvl="0" defTabSz="914400" eaLnBrk="0" fontAlgn="base" hangingPunct="0">
              <a:spcBef>
                <a:spcPct val="0"/>
              </a:spcBef>
              <a:spcAft>
                <a:spcPct val="0"/>
              </a:spcAft>
            </a:pPr>
            <a:r>
              <a:rPr lang="en-US" sz="2800" dirty="0" smtClean="0">
                <a:solidFill>
                  <a:schemeClr val="tx1"/>
                </a:solidFill>
                <a:latin typeface="Times New Roman" pitchFamily="18" charset="0"/>
                <a:ea typeface="Times New Roman" pitchFamily="18" charset="0"/>
                <a:cs typeface="Times New Roman" pitchFamily="18" charset="0"/>
              </a:rPr>
              <a:t>	        </a:t>
            </a:r>
            <a:r>
              <a:rPr lang="mr-IN" sz="2800" dirty="0" smtClean="0">
                <a:solidFill>
                  <a:schemeClr val="tx1"/>
                </a:solidFill>
                <a:latin typeface="Times New Roman" pitchFamily="18" charset="0"/>
                <a:ea typeface="Times New Roman" pitchFamily="18" charset="0"/>
                <a:cs typeface="Times New Roman" pitchFamily="18" charset="0"/>
              </a:rPr>
              <a:t>  </a:t>
            </a:r>
            <a:r>
              <a:rPr lang="en-US" sz="2800" dirty="0" smtClean="0">
                <a:solidFill>
                  <a:srgbClr val="000000"/>
                </a:solidFill>
                <a:latin typeface="Times New Roman" pitchFamily="18" charset="0"/>
                <a:ea typeface="Times New Roman" pitchFamily="18" charset="0"/>
                <a:cs typeface="Times New Roman" pitchFamily="18" charset="0"/>
              </a:rPr>
              <a:t>Vacant           (011-25843808</a:t>
            </a:r>
            <a:r>
              <a:rPr lang="en-US" sz="2800" dirty="0" smtClean="0">
                <a:solidFill>
                  <a:srgbClr val="000000"/>
                </a:solidFill>
                <a:latin typeface="Times New Roman" pitchFamily="18" charset="0"/>
                <a:ea typeface="Times New Roman" pitchFamily="18" charset="0"/>
                <a:cs typeface="Times New Roman" pitchFamily="18" charset="0"/>
              </a:rPr>
              <a:t>, </a:t>
            </a:r>
            <a:r>
              <a:rPr lang="mr-IN" sz="2800" dirty="0" smtClean="0">
                <a:solidFill>
                  <a:srgbClr val="000000"/>
                </a:solidFill>
                <a:latin typeface="Times New Roman" pitchFamily="18" charset="0"/>
                <a:ea typeface="Times New Roman" pitchFamily="18" charset="0"/>
                <a:cs typeface="Times New Roman" pitchFamily="18" charset="0"/>
              </a:rPr>
              <a:t>     </a:t>
            </a:r>
            <a:r>
              <a:rPr lang="en-US" sz="2800" dirty="0" smtClean="0">
                <a:solidFill>
                  <a:schemeClr val="tx1"/>
                </a:solidFill>
                <a:latin typeface="Times New Roman" pitchFamily="18" charset="0"/>
                <a:ea typeface="Times New Roman" pitchFamily="18" charset="0"/>
                <a:cs typeface="Times New Roman" pitchFamily="18" charset="0"/>
                <a:hlinkClick r:id="rId6"/>
              </a:rPr>
              <a:t>registrar-ffr-ppvfra@nic.in</a:t>
            </a:r>
            <a:r>
              <a:rPr lang="en-US" sz="2800" dirty="0" smtClean="0">
                <a:solidFill>
                  <a:schemeClr val="tx1"/>
                </a:solidFill>
                <a:latin typeface="Times New Roman" pitchFamily="18" charset="0"/>
                <a:ea typeface="Times New Roman" pitchFamily="18" charset="0"/>
                <a:cs typeface="Times New Roman" pitchFamily="18" charset="0"/>
              </a:rPr>
              <a:t>)</a:t>
            </a:r>
            <a:endParaRPr lang="en-US" sz="2800" dirty="0" smtClean="0">
              <a:solidFill>
                <a:schemeClr val="tx1"/>
              </a:solidFill>
              <a:latin typeface="Arial" pitchFamily="34" charset="0"/>
              <a:cs typeface="Arial" pitchFamily="34" charset="0"/>
            </a:endParaRPr>
          </a:p>
        </p:txBody>
      </p:sp>
      <p:sp>
        <p:nvSpPr>
          <p:cNvPr id="8" name="Rounded Rectangle 7"/>
          <p:cNvSpPr/>
          <p:nvPr/>
        </p:nvSpPr>
        <p:spPr>
          <a:xfrm>
            <a:off x="838200" y="4724400"/>
            <a:ext cx="11277600" cy="2133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defTabSz="914400" eaLnBrk="0" fontAlgn="base" hangingPunct="0">
              <a:spcBef>
                <a:spcPct val="0"/>
              </a:spcBef>
              <a:spcAft>
                <a:spcPct val="0"/>
              </a:spcAft>
            </a:pPr>
            <a:endParaRPr lang="mr-IN" sz="2800" dirty="0" smtClean="0">
              <a:solidFill>
                <a:srgbClr val="000000"/>
              </a:solidFill>
              <a:latin typeface="Times New Roman" pitchFamily="18" charset="0"/>
              <a:ea typeface="Times New Roman" pitchFamily="18" charset="0"/>
              <a:cs typeface="Times New Roman" pitchFamily="18" charset="0"/>
            </a:endParaRPr>
          </a:p>
          <a:p>
            <a:pPr lvl="0" algn="ctr" defTabSz="914400" eaLnBrk="0" fontAlgn="base" hangingPunct="0">
              <a:spcBef>
                <a:spcPct val="0"/>
              </a:spcBef>
              <a:spcAft>
                <a:spcPct val="0"/>
              </a:spcAft>
            </a:pPr>
            <a:r>
              <a:rPr lang="en-US" sz="2800" dirty="0" smtClean="0">
                <a:solidFill>
                  <a:srgbClr val="000000"/>
                </a:solidFill>
                <a:latin typeface="Times New Roman" pitchFamily="18" charset="0"/>
                <a:ea typeface="Times New Roman" pitchFamily="18" charset="0"/>
                <a:cs typeface="Times New Roman" pitchFamily="18" charset="0"/>
              </a:rPr>
              <a:t>Address: Protection of Plant Varieties &amp; Farmers' Rights Authority, Ministry of Agriculture &amp; Farmers Welfare, Government of India, NASC Complex, DPS Marg, </a:t>
            </a:r>
            <a:r>
              <a:rPr lang="en-US" sz="2800" dirty="0" err="1" smtClean="0">
                <a:solidFill>
                  <a:srgbClr val="000000"/>
                </a:solidFill>
                <a:latin typeface="Times New Roman" pitchFamily="18" charset="0"/>
                <a:ea typeface="Times New Roman" pitchFamily="18" charset="0"/>
                <a:cs typeface="Times New Roman" pitchFamily="18" charset="0"/>
              </a:rPr>
              <a:t>Opp</a:t>
            </a:r>
            <a:r>
              <a:rPr lang="en-US" sz="2800" dirty="0" smtClean="0">
                <a:solidFill>
                  <a:srgbClr val="000000"/>
                </a:solidFill>
                <a:latin typeface="Times New Roman" pitchFamily="18" charset="0"/>
                <a:ea typeface="Times New Roman" pitchFamily="18" charset="0"/>
                <a:cs typeface="Times New Roman" pitchFamily="18" charset="0"/>
              </a:rPr>
              <a:t> - Todapur Village, New Delhi-110012</a:t>
            </a:r>
          </a:p>
          <a:p>
            <a:pPr lvl="0" algn="ctr" defTabSz="914400" eaLnBrk="0" fontAlgn="base" hangingPunct="0">
              <a:spcBef>
                <a:spcPct val="0"/>
              </a:spcBef>
              <a:spcAft>
                <a:spcPct val="0"/>
              </a:spcAft>
            </a:pPr>
            <a:endParaRPr lang="mr-IN" sz="2800" dirty="0" smtClean="0">
              <a:solidFill>
                <a:srgbClr val="000000"/>
              </a:solidFill>
              <a:latin typeface="Times New Roman" pitchFamily="18" charset="0"/>
              <a:ea typeface="Times New Roman" pitchFamily="18" charset="0"/>
              <a:cs typeface="Times New Roman" pitchFamily="18" charset="0"/>
            </a:endParaRPr>
          </a:p>
          <a:p>
            <a:pPr lvl="0" defTabSz="914400" eaLnBrk="0" fontAlgn="base" hangingPunct="0">
              <a:spcBef>
                <a:spcPct val="0"/>
              </a:spcBef>
              <a:spcAft>
                <a:spcPct val="0"/>
              </a:spcAft>
            </a:pPr>
            <a:r>
              <a:rPr lang="en-US" sz="2800" b="1" dirty="0" smtClean="0">
                <a:latin typeface="Times New Roman" pitchFamily="18" charset="0"/>
                <a:ea typeface="Times New Roman" pitchFamily="18" charset="0"/>
                <a:cs typeface="Times New Roman" pitchFamily="18" charset="0"/>
              </a:rPr>
              <a:t>Website</a:t>
            </a:r>
            <a:r>
              <a:rPr lang="en-US" sz="2800" dirty="0" smtClean="0">
                <a:latin typeface="Times New Roman" pitchFamily="18" charset="0"/>
                <a:ea typeface="Times New Roman" pitchFamily="18" charset="0"/>
                <a:cs typeface="Times New Roman" pitchFamily="18" charset="0"/>
              </a:rPr>
              <a:t>: </a:t>
            </a:r>
            <a:r>
              <a:rPr lang="en-US" sz="2800" b="1" dirty="0" smtClean="0">
                <a:solidFill>
                  <a:srgbClr val="FF0000"/>
                </a:solidFill>
                <a:latin typeface="Times New Roman" pitchFamily="18" charset="0"/>
                <a:ea typeface="Times New Roman" pitchFamily="18" charset="0"/>
                <a:cs typeface="Times New Roman" pitchFamily="18" charset="0"/>
              </a:rPr>
              <a:t>www.plantauthority.gov.in</a:t>
            </a:r>
            <a:r>
              <a:rPr lang="mr-IN" sz="2800" b="1" dirty="0" smtClean="0">
                <a:solidFill>
                  <a:srgbClr val="FF0000"/>
                </a:solidFill>
                <a:latin typeface="Times New Roman" pitchFamily="18" charset="0"/>
                <a:ea typeface="Times New Roman" pitchFamily="18" charset="0"/>
                <a:cs typeface="Times New Roman" pitchFamily="18" charset="0"/>
              </a:rPr>
              <a:t>          </a:t>
            </a:r>
            <a:r>
              <a:rPr lang="en-US" sz="2800" b="1" dirty="0" smtClean="0">
                <a:solidFill>
                  <a:srgbClr val="FF0000"/>
                </a:solidFill>
                <a:latin typeface="Times New Roman" pitchFamily="18" charset="0"/>
                <a:ea typeface="Times New Roman" pitchFamily="18" charset="0"/>
                <a:cs typeface="Times New Roman" pitchFamily="18" charset="0"/>
              </a:rPr>
              <a:t>                  </a:t>
            </a:r>
            <a:r>
              <a:rPr lang="en-US" sz="2800" b="1" dirty="0" smtClean="0">
                <a:solidFill>
                  <a:schemeClr val="tx1"/>
                </a:solidFill>
                <a:latin typeface="Times New Roman" pitchFamily="18" charset="0"/>
                <a:ea typeface="Times New Roman" pitchFamily="18" charset="0"/>
                <a:cs typeface="Times New Roman" pitchFamily="18" charset="0"/>
              </a:rPr>
              <a:t>Fax</a:t>
            </a:r>
            <a:r>
              <a:rPr lang="en-US" sz="2800" b="1" dirty="0" smtClean="0">
                <a:solidFill>
                  <a:srgbClr val="FF0000"/>
                </a:solidFill>
                <a:latin typeface="Times New Roman" pitchFamily="18" charset="0"/>
                <a:ea typeface="Times New Roman" pitchFamily="18" charset="0"/>
                <a:cs typeface="Times New Roman" pitchFamily="18" charset="0"/>
              </a:rPr>
              <a:t>: 011-25840478</a:t>
            </a:r>
            <a:endParaRPr lang="en-US" sz="2800" dirty="0" smtClean="0">
              <a:solidFill>
                <a:srgbClr val="FF0000"/>
              </a:solidFill>
              <a:latin typeface="Arial" pitchFamily="34" charset="0"/>
              <a:cs typeface="Arial" pitchFamily="34" charset="0"/>
            </a:endParaRPr>
          </a:p>
          <a:p>
            <a:pPr algn="ctr"/>
            <a:endParaRPr lang="en-US" dirty="0"/>
          </a:p>
        </p:txBody>
      </p:sp>
      <p:sp>
        <p:nvSpPr>
          <p:cNvPr id="10" name="Horizontal Scroll 9"/>
          <p:cNvSpPr/>
          <p:nvPr/>
        </p:nvSpPr>
        <p:spPr>
          <a:xfrm>
            <a:off x="914400" y="6934200"/>
            <a:ext cx="11125200" cy="2362200"/>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defTabSz="914400" eaLnBrk="0" fontAlgn="base" hangingPunct="0">
              <a:spcBef>
                <a:spcPct val="0"/>
              </a:spcBef>
              <a:spcAft>
                <a:spcPct val="0"/>
              </a:spcAft>
            </a:pPr>
            <a:r>
              <a:rPr lang="en-US" sz="3200" b="1" dirty="0" smtClean="0">
                <a:solidFill>
                  <a:schemeClr val="tx1"/>
                </a:solidFill>
                <a:latin typeface="Times New Roman" pitchFamily="18" charset="0"/>
                <a:ea typeface="Times New Roman" pitchFamily="18" charset="0"/>
                <a:cs typeface="Times New Roman" pitchFamily="18" charset="0"/>
              </a:rPr>
              <a:t>Branch Office Pune</a:t>
            </a:r>
            <a:endParaRPr lang="mr-IN" sz="3200" b="1" dirty="0" smtClean="0">
              <a:solidFill>
                <a:schemeClr val="tx1"/>
              </a:solidFill>
              <a:latin typeface="Times New Roman" pitchFamily="18" charset="0"/>
              <a:ea typeface="Times New Roman" pitchFamily="18" charset="0"/>
              <a:cs typeface="Times New Roman" pitchFamily="18" charset="0"/>
            </a:endParaRPr>
          </a:p>
          <a:p>
            <a:pPr lvl="0" algn="ctr" defTabSz="914400" eaLnBrk="0" fontAlgn="base" hangingPunct="0">
              <a:spcBef>
                <a:spcPct val="0"/>
              </a:spcBef>
              <a:spcAft>
                <a:spcPct val="0"/>
              </a:spcAft>
            </a:pPr>
            <a:r>
              <a:rPr lang="en-US" sz="3200" dirty="0" smtClean="0">
                <a:solidFill>
                  <a:srgbClr val="FF0000"/>
                </a:solidFill>
                <a:latin typeface="Times New Roman" pitchFamily="18" charset="0"/>
                <a:ea typeface="Times New Roman" pitchFamily="18" charset="0"/>
                <a:cs typeface="Times New Roman" pitchFamily="18" charset="0"/>
              </a:rPr>
              <a:t>Western India</a:t>
            </a:r>
          </a:p>
          <a:p>
            <a:pPr lvl="0" algn="ctr" defTabSz="914400" eaLnBrk="0" fontAlgn="base" hangingPunct="0">
              <a:spcBef>
                <a:spcPct val="0"/>
              </a:spcBef>
              <a:spcAft>
                <a:spcPct val="0"/>
              </a:spcAft>
            </a:pPr>
            <a:endParaRPr lang="en-US" sz="2000" dirty="0" smtClean="0">
              <a:solidFill>
                <a:srgbClr val="000000"/>
              </a:solidFill>
              <a:latin typeface="Times New Roman" pitchFamily="18" charset="0"/>
              <a:ea typeface="Times New Roman" pitchFamily="18" charset="0"/>
              <a:cs typeface="Times New Roman" pitchFamily="18" charset="0"/>
            </a:endParaRPr>
          </a:p>
          <a:p>
            <a:pPr lvl="0" defTabSz="914400" eaLnBrk="0" fontAlgn="base" hangingPunct="0">
              <a:spcBef>
                <a:spcPct val="0"/>
              </a:spcBef>
              <a:spcAft>
                <a:spcPct val="0"/>
              </a:spcAft>
            </a:pPr>
            <a:r>
              <a:rPr lang="en-US" sz="2800" b="1" dirty="0" smtClean="0">
                <a:solidFill>
                  <a:srgbClr val="000000"/>
                </a:solidFill>
                <a:latin typeface="Times New Roman" pitchFamily="18" charset="0"/>
                <a:ea typeface="Times New Roman" pitchFamily="18" charset="0"/>
                <a:cs typeface="Times New Roman" pitchFamily="18" charset="0"/>
              </a:rPr>
              <a:t>Dy Registrar: </a:t>
            </a:r>
            <a:r>
              <a:rPr lang="en-US" sz="2800" dirty="0" smtClean="0">
                <a:solidFill>
                  <a:srgbClr val="000000"/>
                </a:solidFill>
                <a:latin typeface="Times New Roman" pitchFamily="18" charset="0"/>
                <a:ea typeface="Times New Roman" pitchFamily="18" charset="0"/>
                <a:cs typeface="Times New Roman" pitchFamily="18" charset="0"/>
              </a:rPr>
              <a:t>Dr. S. B. Gurav (09404953422, </a:t>
            </a:r>
            <a:r>
              <a:rPr lang="en-US" sz="2800" dirty="0" smtClean="0">
                <a:solidFill>
                  <a:schemeClr val="tx1"/>
                </a:solidFill>
                <a:latin typeface="Times New Roman" pitchFamily="18" charset="0"/>
                <a:ea typeface="Times New Roman" pitchFamily="18" charset="0"/>
                <a:cs typeface="Times New Roman" pitchFamily="18" charset="0"/>
                <a:hlinkClick r:id="rId7"/>
              </a:rPr>
              <a:t>drsbgurav@gmail.com</a:t>
            </a:r>
            <a:r>
              <a:rPr lang="en-US" sz="2800" dirty="0" smtClean="0">
                <a:solidFill>
                  <a:schemeClr val="tx1"/>
                </a:solidFill>
                <a:latin typeface="Times New Roman" pitchFamily="18" charset="0"/>
                <a:ea typeface="Times New Roman" pitchFamily="18" charset="0"/>
                <a:cs typeface="Times New Roman" pitchFamily="18" charset="0"/>
              </a:rPr>
              <a:t>)</a:t>
            </a:r>
            <a:endParaRPr lang="en-US" sz="2800"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descr="Image result for thank you image"/>
          <p:cNvSpPr>
            <a:spLocks noChangeAspect="1" noChangeArrowheads="1"/>
          </p:cNvSpPr>
          <p:nvPr/>
        </p:nvSpPr>
        <p:spPr bwMode="auto">
          <a:xfrm>
            <a:off x="217805" y="-202247"/>
            <a:ext cx="426720" cy="426721"/>
          </a:xfrm>
          <a:prstGeom prst="rect">
            <a:avLst/>
          </a:prstGeom>
          <a:noFill/>
        </p:spPr>
        <p:txBody>
          <a:bodyPr vert="horz" wrap="square" lIns="128016" tIns="64008" rIns="128016" bIns="64008" numCol="1" anchor="t" anchorCtr="0" compatLnSpc="1">
            <a:prstTxWarp prst="textNoShape">
              <a:avLst/>
            </a:prstTxWarp>
          </a:bodyPr>
          <a:lstStyle/>
          <a:p>
            <a:endParaRPr lang="en-US" dirty="0"/>
          </a:p>
        </p:txBody>
      </p:sp>
      <p:sp>
        <p:nvSpPr>
          <p:cNvPr id="41988" name="AutoShape 4" descr="Image result for thank you image"/>
          <p:cNvSpPr>
            <a:spLocks noChangeAspect="1" noChangeArrowheads="1"/>
          </p:cNvSpPr>
          <p:nvPr/>
        </p:nvSpPr>
        <p:spPr bwMode="auto">
          <a:xfrm>
            <a:off x="217805" y="-202247"/>
            <a:ext cx="426720" cy="426721"/>
          </a:xfrm>
          <a:prstGeom prst="rect">
            <a:avLst/>
          </a:prstGeom>
          <a:noFill/>
        </p:spPr>
        <p:txBody>
          <a:bodyPr vert="horz" wrap="square" lIns="128016" tIns="64008" rIns="128016" bIns="64008" numCol="1" anchor="t" anchorCtr="0" compatLnSpc="1">
            <a:prstTxWarp prst="textNoShape">
              <a:avLst/>
            </a:prstTxWarp>
          </a:bodyPr>
          <a:lstStyle/>
          <a:p>
            <a:endParaRPr lang="en-US" dirty="0"/>
          </a:p>
        </p:txBody>
      </p:sp>
      <p:sp>
        <p:nvSpPr>
          <p:cNvPr id="41990" name="AutoShape 6" descr="Image result for thank you image"/>
          <p:cNvSpPr>
            <a:spLocks noChangeAspect="1" noChangeArrowheads="1"/>
          </p:cNvSpPr>
          <p:nvPr/>
        </p:nvSpPr>
        <p:spPr bwMode="auto">
          <a:xfrm>
            <a:off x="217805" y="-202247"/>
            <a:ext cx="426720" cy="426721"/>
          </a:xfrm>
          <a:prstGeom prst="rect">
            <a:avLst/>
          </a:prstGeom>
          <a:noFill/>
        </p:spPr>
        <p:txBody>
          <a:bodyPr vert="horz" wrap="square" lIns="128016" tIns="64008" rIns="128016" bIns="64008" numCol="1" anchor="t" anchorCtr="0" compatLnSpc="1">
            <a:prstTxWarp prst="textNoShape">
              <a:avLst/>
            </a:prstTxWarp>
          </a:bodyPr>
          <a:lstStyle/>
          <a:p>
            <a:endParaRPr lang="en-US" dirty="0"/>
          </a:p>
        </p:txBody>
      </p:sp>
      <p:sp>
        <p:nvSpPr>
          <p:cNvPr id="41992" name="AutoShape 8" descr="Image result for thank you image"/>
          <p:cNvSpPr>
            <a:spLocks noChangeAspect="1" noChangeArrowheads="1"/>
          </p:cNvSpPr>
          <p:nvPr/>
        </p:nvSpPr>
        <p:spPr bwMode="auto">
          <a:xfrm>
            <a:off x="217805" y="-202247"/>
            <a:ext cx="426720" cy="426721"/>
          </a:xfrm>
          <a:prstGeom prst="rect">
            <a:avLst/>
          </a:prstGeom>
          <a:noFill/>
        </p:spPr>
        <p:txBody>
          <a:bodyPr vert="horz" wrap="square" lIns="128016" tIns="64008" rIns="128016" bIns="64008" numCol="1" anchor="t" anchorCtr="0" compatLnSpc="1">
            <a:prstTxWarp prst="textNoShape">
              <a:avLst/>
            </a:prstTxWarp>
          </a:bodyPr>
          <a:lstStyle/>
          <a:p>
            <a:endParaRPr lang="en-US" dirty="0"/>
          </a:p>
        </p:txBody>
      </p:sp>
      <p:sp>
        <p:nvSpPr>
          <p:cNvPr id="41994" name="AutoShape 10" descr="Image result for thank you image"/>
          <p:cNvSpPr>
            <a:spLocks noChangeAspect="1" noChangeArrowheads="1"/>
          </p:cNvSpPr>
          <p:nvPr/>
        </p:nvSpPr>
        <p:spPr bwMode="auto">
          <a:xfrm>
            <a:off x="217805" y="-202247"/>
            <a:ext cx="426720" cy="426721"/>
          </a:xfrm>
          <a:prstGeom prst="rect">
            <a:avLst/>
          </a:prstGeom>
          <a:noFill/>
        </p:spPr>
        <p:txBody>
          <a:bodyPr vert="horz" wrap="square" lIns="128016" tIns="64008" rIns="128016" bIns="64008" numCol="1" anchor="t" anchorCtr="0" compatLnSpc="1">
            <a:prstTxWarp prst="textNoShape">
              <a:avLst/>
            </a:prstTxWarp>
          </a:bodyPr>
          <a:lstStyle/>
          <a:p>
            <a:endParaRPr lang="en-US" dirty="0"/>
          </a:p>
        </p:txBody>
      </p:sp>
      <p:sp>
        <p:nvSpPr>
          <p:cNvPr id="41996" name="AutoShape 12" descr="Image result for thank you image"/>
          <p:cNvSpPr>
            <a:spLocks noChangeAspect="1" noChangeArrowheads="1"/>
          </p:cNvSpPr>
          <p:nvPr/>
        </p:nvSpPr>
        <p:spPr bwMode="auto">
          <a:xfrm>
            <a:off x="217805" y="-202247"/>
            <a:ext cx="426720" cy="426721"/>
          </a:xfrm>
          <a:prstGeom prst="rect">
            <a:avLst/>
          </a:prstGeom>
          <a:noFill/>
        </p:spPr>
        <p:txBody>
          <a:bodyPr vert="horz" wrap="square" lIns="128016" tIns="64008" rIns="128016" bIns="64008" numCol="1" anchor="t" anchorCtr="0" compatLnSpc="1">
            <a:prstTxWarp prst="textNoShape">
              <a:avLst/>
            </a:prstTxWarp>
          </a:bodyPr>
          <a:lstStyle/>
          <a:p>
            <a:endParaRPr lang="en-US" dirty="0"/>
          </a:p>
        </p:txBody>
      </p:sp>
      <p:sp>
        <p:nvSpPr>
          <p:cNvPr id="41998" name="AutoShape 14" descr="Image result for thank you image"/>
          <p:cNvSpPr>
            <a:spLocks noChangeAspect="1" noChangeArrowheads="1"/>
          </p:cNvSpPr>
          <p:nvPr/>
        </p:nvSpPr>
        <p:spPr bwMode="auto">
          <a:xfrm>
            <a:off x="217805" y="-202247"/>
            <a:ext cx="426720" cy="426721"/>
          </a:xfrm>
          <a:prstGeom prst="rect">
            <a:avLst/>
          </a:prstGeom>
          <a:noFill/>
        </p:spPr>
        <p:txBody>
          <a:bodyPr vert="horz" wrap="square" lIns="128016" tIns="64008" rIns="128016" bIns="64008" numCol="1" anchor="t" anchorCtr="0" compatLnSpc="1">
            <a:prstTxWarp prst="textNoShape">
              <a:avLst/>
            </a:prstTxWarp>
          </a:bodyPr>
          <a:lstStyle/>
          <a:p>
            <a:endParaRPr lang="en-US" dirty="0"/>
          </a:p>
        </p:txBody>
      </p:sp>
      <p:sp>
        <p:nvSpPr>
          <p:cNvPr id="42000" name="AutoShape 16" descr="Image result for thank you image"/>
          <p:cNvSpPr>
            <a:spLocks noChangeAspect="1" noChangeArrowheads="1"/>
          </p:cNvSpPr>
          <p:nvPr/>
        </p:nvSpPr>
        <p:spPr bwMode="auto">
          <a:xfrm>
            <a:off x="217805" y="-202247"/>
            <a:ext cx="426720" cy="426721"/>
          </a:xfrm>
          <a:prstGeom prst="rect">
            <a:avLst/>
          </a:prstGeom>
          <a:noFill/>
        </p:spPr>
        <p:txBody>
          <a:bodyPr vert="horz" wrap="square" lIns="128016" tIns="64008" rIns="128016" bIns="64008" numCol="1" anchor="t" anchorCtr="0" compatLnSpc="1">
            <a:prstTxWarp prst="textNoShape">
              <a:avLst/>
            </a:prstTxWarp>
          </a:bodyPr>
          <a:lstStyle/>
          <a:p>
            <a:endParaRPr lang="en-US" dirty="0"/>
          </a:p>
        </p:txBody>
      </p:sp>
      <p:pic>
        <p:nvPicPr>
          <p:cNvPr id="42004" name="Picture 20" descr="Image result for dhanyawad images in marathi"/>
          <p:cNvPicPr>
            <a:picLocks noChangeAspect="1" noChangeArrowheads="1"/>
          </p:cNvPicPr>
          <p:nvPr/>
        </p:nvPicPr>
        <p:blipFill>
          <a:blip r:embed="rId2"/>
          <a:srcRect/>
          <a:stretch>
            <a:fillRect/>
          </a:stretch>
        </p:blipFill>
        <p:spPr bwMode="auto">
          <a:xfrm>
            <a:off x="0" y="0"/>
            <a:ext cx="12801600" cy="9601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53390" y="162244"/>
            <a:ext cx="11692573" cy="9276715"/>
          </a:xfrm>
          <a:prstGeom prst="ellipse">
            <a:avLst/>
          </a:prstGeom>
        </p:spPr>
        <p:style>
          <a:lnRef idx="1">
            <a:schemeClr val="accent3"/>
          </a:lnRef>
          <a:fillRef idx="2">
            <a:schemeClr val="accent3"/>
          </a:fillRef>
          <a:effectRef idx="1">
            <a:schemeClr val="accent3"/>
          </a:effectRef>
          <a:fontRef idx="minor">
            <a:schemeClr val="dk1"/>
          </a:fontRef>
        </p:style>
        <p:txBody>
          <a:bodyPr lIns="128016" tIns="64008" rIns="128016" bIns="64008" anchor="ctr"/>
          <a:lstStyle/>
          <a:p>
            <a:pPr algn="ctr">
              <a:defRPr/>
            </a:pPr>
            <a:endParaRPr lang="en-IN" dirty="0"/>
          </a:p>
        </p:txBody>
      </p:sp>
      <p:graphicFrame>
        <p:nvGraphicFramePr>
          <p:cNvPr id="2" name="Diagram 1"/>
          <p:cNvGraphicFramePr/>
          <p:nvPr/>
        </p:nvGraphicFramePr>
        <p:xfrm>
          <a:off x="150505" y="163285"/>
          <a:ext cx="12399778" cy="9173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C:\Users\ACER\Desktop\ppt img.jpg"/>
          <p:cNvPicPr>
            <a:picLocks noChangeAspect="1" noChangeArrowheads="1"/>
          </p:cNvPicPr>
          <p:nvPr/>
        </p:nvPicPr>
        <p:blipFill>
          <a:blip r:embed="rId2"/>
          <a:srcRect/>
          <a:stretch>
            <a:fillRect/>
          </a:stretch>
        </p:blipFill>
        <p:spPr bwMode="auto">
          <a:xfrm>
            <a:off x="0" y="0"/>
            <a:ext cx="12801600" cy="9601200"/>
          </a:xfrm>
          <a:prstGeom prst="rect">
            <a:avLst/>
          </a:prstGeom>
          <a:noFill/>
        </p:spPr>
      </p:pic>
      <p:sp>
        <p:nvSpPr>
          <p:cNvPr id="3" name="Rounded Rectangle 2"/>
          <p:cNvSpPr/>
          <p:nvPr/>
        </p:nvSpPr>
        <p:spPr>
          <a:xfrm>
            <a:off x="4114800" y="609600"/>
            <a:ext cx="4343400" cy="914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914400" fontAlgn="base">
              <a:spcBef>
                <a:spcPct val="0"/>
              </a:spcBef>
              <a:spcAft>
                <a:spcPct val="0"/>
              </a:spcAft>
            </a:pPr>
            <a:r>
              <a:rPr lang="mr-IN" sz="4400" b="1" dirty="0" smtClean="0">
                <a:solidFill>
                  <a:srgbClr val="212121"/>
                </a:solidFill>
                <a:latin typeface="Arial Unicode MS" pitchFamily="34" charset="-128"/>
                <a:ea typeface="Arial Unicode MS" pitchFamily="34" charset="-128"/>
                <a:cs typeface="Arial Unicode MS" pitchFamily="34" charset="-128"/>
              </a:rPr>
              <a:t>प्रमुख उद्धीष्टे</a:t>
            </a:r>
          </a:p>
        </p:txBody>
      </p:sp>
      <p:sp>
        <p:nvSpPr>
          <p:cNvPr id="4" name="Round Diagonal Corner Rectangle 3"/>
          <p:cNvSpPr/>
          <p:nvPr/>
        </p:nvSpPr>
        <p:spPr>
          <a:xfrm>
            <a:off x="381000" y="1905000"/>
            <a:ext cx="8534400" cy="838200"/>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mr-IN" sz="3200" b="1" dirty="0" smtClean="0">
                <a:solidFill>
                  <a:srgbClr val="212121"/>
                </a:solidFill>
                <a:latin typeface="Arial Unicode MS" pitchFamily="34" charset="-128"/>
                <a:ea typeface="Arial Unicode MS" pitchFamily="34" charset="-128"/>
                <a:cs typeface="Arial Unicode MS" pitchFamily="34" charset="-128"/>
              </a:rPr>
              <a:t>१.शेतकऱ्यांच्या आणि शास्त्रज्ञांच्या हक्कांचे संरक्षण</a:t>
            </a:r>
            <a:endParaRPr lang="en-US" sz="2800" b="1" dirty="0"/>
          </a:p>
        </p:txBody>
      </p:sp>
      <p:sp>
        <p:nvSpPr>
          <p:cNvPr id="5" name="Round Diagonal Corner Rectangle 4"/>
          <p:cNvSpPr/>
          <p:nvPr/>
        </p:nvSpPr>
        <p:spPr>
          <a:xfrm>
            <a:off x="1524000" y="3200400"/>
            <a:ext cx="10210800" cy="762000"/>
          </a:xfrm>
          <a:prstGeom prst="round2DiagRect">
            <a:avLst/>
          </a:prstGeom>
          <a:ln/>
        </p:spPr>
        <p:style>
          <a:lnRef idx="1">
            <a:schemeClr val="accent2"/>
          </a:lnRef>
          <a:fillRef idx="2">
            <a:schemeClr val="accent2"/>
          </a:fillRef>
          <a:effectRef idx="1">
            <a:schemeClr val="accent2"/>
          </a:effectRef>
          <a:fontRef idx="minor">
            <a:schemeClr val="dk1"/>
          </a:fontRef>
        </p:style>
        <p:txBody>
          <a:bodyPr rtlCol="0" anchor="ctr"/>
          <a:lstStyle/>
          <a:p>
            <a:pPr lvl="0" algn="ctr"/>
            <a:endParaRPr lang="mr-IN" sz="3200" dirty="0" smtClean="0">
              <a:solidFill>
                <a:srgbClr val="212121"/>
              </a:solidFill>
              <a:latin typeface="Arial Unicode MS" pitchFamily="34" charset="-128"/>
              <a:ea typeface="Arial Unicode MS" pitchFamily="34" charset="-128"/>
              <a:cs typeface="Arial Unicode MS" pitchFamily="34" charset="-128"/>
            </a:endParaRPr>
          </a:p>
          <a:p>
            <a:pPr lvl="0" algn="ctr"/>
            <a:r>
              <a:rPr lang="mr-IN" sz="3200" b="1" dirty="0" smtClean="0">
                <a:solidFill>
                  <a:srgbClr val="212121"/>
                </a:solidFill>
                <a:latin typeface="Arial Unicode MS" pitchFamily="34" charset="-128"/>
                <a:ea typeface="Arial Unicode MS" pitchFamily="34" charset="-128"/>
                <a:cs typeface="Arial Unicode MS" pitchFamily="34" charset="-128"/>
              </a:rPr>
              <a:t>२.वाण जतन करण्यामध्ये शेतकऱ्यांना मोलाच्या कार्याची जाणिव</a:t>
            </a:r>
          </a:p>
          <a:p>
            <a:pPr algn="ctr"/>
            <a:endParaRPr lang="en-US" sz="2800" dirty="0"/>
          </a:p>
        </p:txBody>
      </p:sp>
      <p:sp>
        <p:nvSpPr>
          <p:cNvPr id="6" name="Round Diagonal Corner Rectangle 5"/>
          <p:cNvSpPr/>
          <p:nvPr/>
        </p:nvSpPr>
        <p:spPr>
          <a:xfrm>
            <a:off x="685800" y="4267200"/>
            <a:ext cx="6705600" cy="685800"/>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mr-IN" sz="3200" b="1" dirty="0" smtClean="0">
                <a:solidFill>
                  <a:srgbClr val="212121"/>
                </a:solidFill>
                <a:latin typeface="Arial Unicode MS" pitchFamily="34" charset="-128"/>
                <a:ea typeface="Arial Unicode MS" pitchFamily="34" charset="-128"/>
                <a:cs typeface="Arial Unicode MS" pitchFamily="34" charset="-128"/>
              </a:rPr>
              <a:t>३.पीक पैदासकारांच्या हक्कांचे संरक्षण</a:t>
            </a:r>
            <a:endParaRPr lang="en-US" sz="3200" b="1" dirty="0" smtClean="0">
              <a:solidFill>
                <a:srgbClr val="212121"/>
              </a:solidFill>
              <a:latin typeface="Arial Unicode MS" pitchFamily="34" charset="-128"/>
              <a:ea typeface="Arial Unicode MS" pitchFamily="34" charset="-128"/>
              <a:cs typeface="Arial Unicode MS" pitchFamily="34" charset="-128"/>
            </a:endParaRPr>
          </a:p>
        </p:txBody>
      </p:sp>
      <p:sp>
        <p:nvSpPr>
          <p:cNvPr id="7" name="Round Diagonal Corner Rectangle 6"/>
          <p:cNvSpPr/>
          <p:nvPr/>
        </p:nvSpPr>
        <p:spPr>
          <a:xfrm>
            <a:off x="1600200" y="5257800"/>
            <a:ext cx="8763000" cy="609600"/>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L="395288" lvl="0" indent="-395288" defTabSz="914400" fontAlgn="base">
              <a:spcBef>
                <a:spcPct val="0"/>
              </a:spcBef>
              <a:spcAft>
                <a:spcPct val="0"/>
              </a:spcAft>
            </a:pPr>
            <a:r>
              <a:rPr lang="mr-IN" sz="3200" b="1" dirty="0" smtClean="0">
                <a:solidFill>
                  <a:srgbClr val="212121"/>
                </a:solidFill>
                <a:latin typeface="Arial Unicode MS" pitchFamily="34" charset="-128"/>
                <a:ea typeface="Arial Unicode MS" pitchFamily="34" charset="-128"/>
                <a:cs typeface="Arial Unicode MS" pitchFamily="34" charset="-128"/>
              </a:rPr>
              <a:t>४. सरकारी आणि खाजगी क्षेत्रात गुंतवणुकीस चालना देणे</a:t>
            </a:r>
          </a:p>
        </p:txBody>
      </p:sp>
      <p:sp>
        <p:nvSpPr>
          <p:cNvPr id="8" name="Round Diagonal Corner Rectangle 7"/>
          <p:cNvSpPr/>
          <p:nvPr/>
        </p:nvSpPr>
        <p:spPr>
          <a:xfrm>
            <a:off x="609600" y="6324600"/>
            <a:ext cx="9982200" cy="762000"/>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marL="457200" lvl="0" indent="-457200" defTabSz="914400" fontAlgn="base">
              <a:spcBef>
                <a:spcPct val="0"/>
              </a:spcBef>
              <a:spcAft>
                <a:spcPct val="0"/>
              </a:spcAft>
            </a:pPr>
            <a:r>
              <a:rPr lang="mr-IN" sz="3200" b="1" dirty="0" smtClean="0">
                <a:solidFill>
                  <a:srgbClr val="212121"/>
                </a:solidFill>
                <a:latin typeface="Arial Unicode MS" pitchFamily="34" charset="-128"/>
                <a:ea typeface="Arial Unicode MS" pitchFamily="34" charset="-128"/>
                <a:cs typeface="Arial Unicode MS" pitchFamily="34" charset="-128"/>
              </a:rPr>
              <a:t>५. बियाणे उद्योगाची वाढ होण्याच्या दृष्टीने उपाय  योजना करणे</a:t>
            </a:r>
          </a:p>
        </p:txBody>
      </p:sp>
      <p:sp>
        <p:nvSpPr>
          <p:cNvPr id="9" name="Round Diagonal Corner Rectangle 8"/>
          <p:cNvSpPr/>
          <p:nvPr/>
        </p:nvSpPr>
        <p:spPr>
          <a:xfrm>
            <a:off x="1524000" y="7620000"/>
            <a:ext cx="10896600" cy="609600"/>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mr-IN" sz="3200" b="1" dirty="0" smtClean="0">
                <a:solidFill>
                  <a:srgbClr val="212121"/>
                </a:solidFill>
                <a:latin typeface="Arial Unicode MS" pitchFamily="34" charset="-128"/>
                <a:ea typeface="Arial Unicode MS" pitchFamily="34" charset="-128"/>
                <a:cs typeface="Arial Unicode MS" pitchFamily="34" charset="-128"/>
              </a:rPr>
              <a:t>६. शेतकऱ्यांना उत्तम दर्ज्याचे व शुद्ध बियाण्यांची उपलब्धता करून देणे</a:t>
            </a:r>
            <a:endParaRPr lang="en-US" sz="3200" b="1" dirty="0" smtClean="0">
              <a:solidFill>
                <a:srgbClr val="212121"/>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 y="296123"/>
            <a:ext cx="12054840" cy="8069901"/>
          </a:xfrm>
          <a:prstGeom prst="rect">
            <a:avLst/>
          </a:prstGeom>
        </p:spPr>
        <p:style>
          <a:lnRef idx="1">
            <a:schemeClr val="accent1"/>
          </a:lnRef>
          <a:fillRef idx="2">
            <a:schemeClr val="accent1"/>
          </a:fillRef>
          <a:effectRef idx="1">
            <a:schemeClr val="accent1"/>
          </a:effectRef>
          <a:fontRef idx="minor">
            <a:schemeClr val="dk1"/>
          </a:fontRef>
        </p:style>
        <p:txBody>
          <a:bodyPr wrap="square" lIns="128016" tIns="64008" rIns="128016" bIns="64008" rtlCol="0">
            <a:spAutoFit/>
          </a:bodyPr>
          <a:lstStyle/>
          <a:p>
            <a:pPr algn="ctr"/>
            <a:r>
              <a:rPr lang="en-US" sz="4300" b="1" dirty="0" smtClean="0">
                <a:solidFill>
                  <a:schemeClr val="tx1"/>
                </a:solidFill>
                <a:latin typeface="Arial Unicode MS" pitchFamily="34" charset="-128"/>
                <a:ea typeface="Arial Unicode MS" pitchFamily="34" charset="-128"/>
                <a:cs typeface="Arial Unicode MS" pitchFamily="34" charset="-128"/>
              </a:rPr>
              <a:t>प्राधिकरणाचे महत्त्वाचे कार्य</a:t>
            </a:r>
          </a:p>
          <a:p>
            <a:pPr marL="625475" lvl="0" indent="-625475" algn="just"/>
            <a:r>
              <a:rPr lang="mr-IN" sz="4300" dirty="0" smtClean="0">
                <a:latin typeface="Arial Unicode MS" pitchFamily="34" charset="-128"/>
                <a:ea typeface="Arial Unicode MS" pitchFamily="34" charset="-128"/>
                <a:cs typeface="Arial Unicode MS" pitchFamily="34" charset="-128"/>
              </a:rPr>
              <a:t>१.</a:t>
            </a:r>
            <a:r>
              <a:rPr lang="en-US" sz="4300" b="1" dirty="0" smtClean="0">
                <a:solidFill>
                  <a:srgbClr val="7030A0"/>
                </a:solidFill>
                <a:latin typeface="Arial Unicode MS" pitchFamily="34" charset="-128"/>
                <a:ea typeface="Arial Unicode MS" pitchFamily="34" charset="-128"/>
                <a:cs typeface="Arial Unicode MS" pitchFamily="34" charset="-128"/>
              </a:rPr>
              <a:t>प्रचलित प्रसारीत वाणांची व नवीन पीक वाणांची </a:t>
            </a:r>
            <a:r>
              <a:rPr lang="en-US" sz="4300" b="1" dirty="0" err="1" smtClean="0">
                <a:solidFill>
                  <a:srgbClr val="7030A0"/>
                </a:solidFill>
                <a:latin typeface="Arial Unicode MS" pitchFamily="34" charset="-128"/>
                <a:ea typeface="Arial Unicode MS" pitchFamily="34" charset="-128"/>
                <a:cs typeface="Arial Unicode MS" pitchFamily="34" charset="-128"/>
              </a:rPr>
              <a:t>नोंदणी</a:t>
            </a:r>
            <a:r>
              <a:rPr lang="en-US" sz="4300" b="1" dirty="0" smtClean="0">
                <a:solidFill>
                  <a:srgbClr val="7030A0"/>
                </a:solidFill>
                <a:latin typeface="Arial Unicode MS" pitchFamily="34" charset="-128"/>
                <a:ea typeface="Arial Unicode MS" pitchFamily="34" charset="-128"/>
                <a:cs typeface="Arial Unicode MS" pitchFamily="34" charset="-128"/>
              </a:rPr>
              <a:t> करणे</a:t>
            </a:r>
            <a:endParaRPr lang="mr-IN" sz="4300" b="1" dirty="0" smtClean="0">
              <a:solidFill>
                <a:srgbClr val="7030A0"/>
              </a:solidFill>
              <a:latin typeface="Arial Unicode MS" pitchFamily="34" charset="-128"/>
              <a:ea typeface="Arial Unicode MS" pitchFamily="34" charset="-128"/>
              <a:cs typeface="Arial Unicode MS" pitchFamily="34" charset="-128"/>
            </a:endParaRPr>
          </a:p>
          <a:p>
            <a:pPr marL="625475" lvl="0" indent="-625475" algn="just"/>
            <a:endParaRPr lang="mr-IN" sz="4300" b="1" dirty="0" smtClean="0">
              <a:solidFill>
                <a:srgbClr val="7030A0"/>
              </a:solidFill>
              <a:latin typeface="Arial Unicode MS" pitchFamily="34" charset="-128"/>
              <a:ea typeface="Arial Unicode MS" pitchFamily="34" charset="-128"/>
              <a:cs typeface="Arial Unicode MS" pitchFamily="34" charset="-128"/>
            </a:endParaRPr>
          </a:p>
          <a:p>
            <a:pPr marL="504825" lvl="0" indent="-504825" algn="just"/>
            <a:r>
              <a:rPr lang="mr-IN" sz="4300" b="1" dirty="0" smtClean="0">
                <a:latin typeface="Arial Unicode MS" pitchFamily="34" charset="-128"/>
                <a:ea typeface="Arial Unicode MS" pitchFamily="34" charset="-128"/>
                <a:cs typeface="Arial Unicode MS" pitchFamily="34" charset="-128"/>
              </a:rPr>
              <a:t>२.</a:t>
            </a:r>
            <a:r>
              <a:rPr lang="en-US" sz="4300" b="1" dirty="0" smtClean="0">
                <a:solidFill>
                  <a:srgbClr val="C00000"/>
                </a:solidFill>
                <a:latin typeface="Arial Unicode MS" pitchFamily="34" charset="-128"/>
                <a:ea typeface="Arial Unicode MS" pitchFamily="34" charset="-128"/>
                <a:cs typeface="Arial Unicode MS" pitchFamily="34" charset="-128"/>
              </a:rPr>
              <a:t>नोंदणीकरता वाणातील वेगळेपणा (Distinctness), एकसारखेपणा (uniformity) आणि स्थिरता (Stability) यांच्या चाचणी मानकांची नवीन पिकांसाठी </a:t>
            </a:r>
            <a:r>
              <a:rPr lang="en-US" sz="4300" b="1" dirty="0" err="1" smtClean="0">
                <a:solidFill>
                  <a:srgbClr val="C00000"/>
                </a:solidFill>
                <a:latin typeface="Arial Unicode MS" pitchFamily="34" charset="-128"/>
                <a:ea typeface="Arial Unicode MS" pitchFamily="34" charset="-128"/>
                <a:cs typeface="Arial Unicode MS" pitchFamily="34" charset="-128"/>
              </a:rPr>
              <a:t>निर्मिती</a:t>
            </a:r>
            <a:r>
              <a:rPr lang="en-US" sz="4300" b="1" dirty="0" smtClean="0">
                <a:solidFill>
                  <a:srgbClr val="C00000"/>
                </a:solidFill>
                <a:latin typeface="Arial Unicode MS" pitchFamily="34" charset="-128"/>
                <a:ea typeface="Arial Unicode MS" pitchFamily="34" charset="-128"/>
                <a:cs typeface="Arial Unicode MS" pitchFamily="34" charset="-128"/>
              </a:rPr>
              <a:t> करणे</a:t>
            </a:r>
            <a:endParaRPr lang="mr-IN" sz="4300" b="1" dirty="0" smtClean="0">
              <a:solidFill>
                <a:srgbClr val="C00000"/>
              </a:solidFill>
              <a:latin typeface="Arial Unicode MS" pitchFamily="34" charset="-128"/>
              <a:ea typeface="Arial Unicode MS" pitchFamily="34" charset="-128"/>
              <a:cs typeface="Arial Unicode MS" pitchFamily="34" charset="-128"/>
            </a:endParaRPr>
          </a:p>
          <a:p>
            <a:pPr marL="625475" lvl="0" indent="-625475" algn="just"/>
            <a:endParaRPr lang="en-US" sz="4300" b="1" dirty="0" smtClean="0">
              <a:solidFill>
                <a:srgbClr val="7030A0"/>
              </a:solidFill>
              <a:latin typeface="Arial Unicode MS" pitchFamily="34" charset="-128"/>
              <a:ea typeface="Arial Unicode MS" pitchFamily="34" charset="-128"/>
              <a:cs typeface="Arial Unicode MS" pitchFamily="34" charset="-128"/>
            </a:endParaRPr>
          </a:p>
          <a:p>
            <a:pPr marL="409575" lvl="0" indent="-361950" algn="just"/>
            <a:r>
              <a:rPr lang="mr-IN" sz="4300" b="1" dirty="0" smtClean="0">
                <a:latin typeface="Arial Unicode MS" pitchFamily="34" charset="-128"/>
                <a:ea typeface="Arial Unicode MS" pitchFamily="34" charset="-128"/>
                <a:cs typeface="Arial Unicode MS" pitchFamily="34" charset="-128"/>
              </a:rPr>
              <a:t>३.</a:t>
            </a:r>
            <a:r>
              <a:rPr lang="en-US" sz="4300" b="1" dirty="0" smtClean="0">
                <a:solidFill>
                  <a:srgbClr val="C00000"/>
                </a:solidFill>
                <a:latin typeface="Arial Unicode MS" pitchFamily="34" charset="-128"/>
                <a:ea typeface="Arial Unicode MS" pitchFamily="34" charset="-128"/>
                <a:cs typeface="Arial Unicode MS" pitchFamily="34" charset="-128"/>
              </a:rPr>
              <a:t>उपयुक्त पिकांचे व त्यांच्या जंगली वाणांचे पीक अनुवंशिक साधनांचे संवर्धन व सुधारणा कामी मोलाचे योगदान असलेल्या आदिम जमातीचे, गाव समुहांचे व शेतकऱ्यांचा यथोचित </a:t>
            </a:r>
            <a:r>
              <a:rPr lang="en-US" sz="4300" b="1" dirty="0" err="1" smtClean="0">
                <a:solidFill>
                  <a:srgbClr val="C00000"/>
                </a:solidFill>
                <a:latin typeface="Arial Unicode MS" pitchFamily="34" charset="-128"/>
                <a:ea typeface="Arial Unicode MS" pitchFamily="34" charset="-128"/>
                <a:cs typeface="Arial Unicode MS" pitchFamily="34" charset="-128"/>
              </a:rPr>
              <a:t>सत्कार</a:t>
            </a:r>
            <a:r>
              <a:rPr lang="en-US" sz="4300" b="1" dirty="0" smtClean="0">
                <a:solidFill>
                  <a:srgbClr val="C00000"/>
                </a:solidFill>
                <a:latin typeface="Arial Unicode MS" pitchFamily="34" charset="-128"/>
                <a:ea typeface="Arial Unicode MS" pitchFamily="34" charset="-128"/>
                <a:cs typeface="Arial Unicode MS" pitchFamily="34" charset="-128"/>
              </a:rPr>
              <a:t> करणे</a:t>
            </a:r>
            <a:endParaRPr lang="mr-IN" sz="4300" b="1" dirty="0" smtClean="0">
              <a:solidFill>
                <a:srgbClr val="C00000"/>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0080" y="804143"/>
            <a:ext cx="11628120" cy="8100679"/>
          </a:xfrm>
          <a:prstGeom prst="rect">
            <a:avLst/>
          </a:prstGeom>
        </p:spPr>
        <p:style>
          <a:lnRef idx="1">
            <a:schemeClr val="accent1"/>
          </a:lnRef>
          <a:fillRef idx="2">
            <a:schemeClr val="accent1"/>
          </a:fillRef>
          <a:effectRef idx="1">
            <a:schemeClr val="accent1"/>
          </a:effectRef>
          <a:fontRef idx="minor">
            <a:schemeClr val="dk1"/>
          </a:fontRef>
        </p:style>
        <p:txBody>
          <a:bodyPr wrap="square" lIns="128016" tIns="64008" rIns="128016" bIns="64008" rtlCol="0">
            <a:spAutoFit/>
          </a:bodyPr>
          <a:lstStyle/>
          <a:p>
            <a:pPr marL="698500" indent="-650875" algn="just"/>
            <a:r>
              <a:rPr lang="mr-IN" sz="4400" b="1" dirty="0" smtClean="0">
                <a:solidFill>
                  <a:srgbClr val="7030A0"/>
                </a:solidFill>
                <a:latin typeface="Arial Unicode MS" pitchFamily="34" charset="-128"/>
                <a:ea typeface="Arial Unicode MS" pitchFamily="34" charset="-128"/>
                <a:cs typeface="Arial Unicode MS" pitchFamily="34" charset="-128"/>
              </a:rPr>
              <a:t>४.</a:t>
            </a:r>
            <a:r>
              <a:rPr lang="en-US" sz="4400" b="1" dirty="0" smtClean="0">
                <a:solidFill>
                  <a:srgbClr val="7030A0"/>
                </a:solidFill>
                <a:latin typeface="Arial Unicode MS" pitchFamily="34" charset="-128"/>
                <a:ea typeface="Arial Unicode MS" pitchFamily="34" charset="-128"/>
                <a:cs typeface="Arial Unicode MS" pitchFamily="34" charset="-128"/>
              </a:rPr>
              <a:t>नोंदणी झालेल्या पिक वाणाचे वर्गीकरण व नोंदणीकरण </a:t>
            </a:r>
            <a:r>
              <a:rPr lang="en-US" sz="3600" b="1" dirty="0" smtClean="0">
                <a:solidFill>
                  <a:srgbClr val="7030A0"/>
                </a:solidFill>
                <a:latin typeface="Arial Unicode MS" pitchFamily="34" charset="-128"/>
                <a:ea typeface="Arial Unicode MS" pitchFamily="34" charset="-128"/>
                <a:cs typeface="Arial Unicode MS" pitchFamily="34" charset="-128"/>
              </a:rPr>
              <a:t>(Extant, New, Farmers, EDV)</a:t>
            </a:r>
            <a:endParaRPr lang="en-US" sz="4400" b="1" dirty="0" smtClean="0">
              <a:latin typeface="Arial Unicode MS" pitchFamily="34" charset="-128"/>
              <a:ea typeface="Arial Unicode MS" pitchFamily="34" charset="-128"/>
              <a:cs typeface="Arial Unicode MS" pitchFamily="34" charset="-128"/>
            </a:endParaRPr>
          </a:p>
          <a:p>
            <a:pPr marL="698500" lvl="0" indent="-650875" algn="just"/>
            <a:endParaRPr lang="mr-IN" sz="2000" b="1" dirty="0" smtClean="0">
              <a:latin typeface="Arial Unicode MS" pitchFamily="34" charset="-128"/>
              <a:ea typeface="Arial Unicode MS" pitchFamily="34" charset="-128"/>
              <a:cs typeface="Arial Unicode MS" pitchFamily="34" charset="-128"/>
            </a:endParaRPr>
          </a:p>
          <a:p>
            <a:pPr marL="698500" lvl="0" indent="-650875" algn="just"/>
            <a:r>
              <a:rPr lang="mr-IN" sz="4400" b="1" dirty="0" smtClean="0">
                <a:latin typeface="Arial Unicode MS" pitchFamily="34" charset="-128"/>
                <a:ea typeface="Arial Unicode MS" pitchFamily="34" charset="-128"/>
                <a:cs typeface="Arial Unicode MS" pitchFamily="34" charset="-128"/>
              </a:rPr>
              <a:t>५.</a:t>
            </a:r>
            <a:r>
              <a:rPr lang="en-US" sz="4400" b="1" dirty="0" smtClean="0">
                <a:latin typeface="Arial Unicode MS" pitchFamily="34" charset="-128"/>
                <a:ea typeface="Arial Unicode MS" pitchFamily="34" charset="-128"/>
                <a:cs typeface="Arial Unicode MS" pitchFamily="34" charset="-128"/>
              </a:rPr>
              <a:t>पीक वाणांच्या राष्ट्रीय संकलनाचे जतन करणे </a:t>
            </a:r>
            <a:r>
              <a:rPr lang="en-US" sz="4400" b="1" dirty="0" smtClean="0">
                <a:solidFill>
                  <a:srgbClr val="FF0000"/>
                </a:solidFill>
                <a:latin typeface="Arial Unicode MS" pitchFamily="34" charset="-128"/>
                <a:ea typeface="Arial Unicode MS" pitchFamily="34" charset="-128"/>
                <a:cs typeface="Arial Unicode MS" pitchFamily="34" charset="-128"/>
              </a:rPr>
              <a:t>(National Conservation of Genetic Resources)</a:t>
            </a:r>
            <a:endParaRPr lang="mr-IN" sz="4400" b="1" dirty="0" smtClean="0">
              <a:solidFill>
                <a:srgbClr val="FF0000"/>
              </a:solidFill>
              <a:latin typeface="Arial Unicode MS" pitchFamily="34" charset="-128"/>
              <a:ea typeface="Arial Unicode MS" pitchFamily="34" charset="-128"/>
              <a:cs typeface="Arial Unicode MS" pitchFamily="34" charset="-128"/>
            </a:endParaRPr>
          </a:p>
          <a:p>
            <a:pPr marL="698500" lvl="0" indent="-650875" algn="just"/>
            <a:endParaRPr lang="en-US" sz="2000" b="1" dirty="0" smtClean="0">
              <a:solidFill>
                <a:srgbClr val="FF0000"/>
              </a:solidFill>
              <a:latin typeface="Arial Unicode MS" pitchFamily="34" charset="-128"/>
              <a:ea typeface="Arial Unicode MS" pitchFamily="34" charset="-128"/>
              <a:cs typeface="Arial Unicode MS" pitchFamily="34" charset="-128"/>
            </a:endParaRPr>
          </a:p>
          <a:p>
            <a:pPr marL="625475" lvl="0" indent="-625475" algn="just"/>
            <a:r>
              <a:rPr lang="mr-IN" sz="4400" b="1" dirty="0" smtClean="0">
                <a:latin typeface="Arial Unicode MS" pitchFamily="34" charset="-128"/>
                <a:ea typeface="Arial Unicode MS" pitchFamily="34" charset="-128"/>
                <a:cs typeface="Arial Unicode MS" pitchFamily="34" charset="-128"/>
              </a:rPr>
              <a:t>६.</a:t>
            </a:r>
            <a:r>
              <a:rPr lang="en-US" sz="4400" b="1" dirty="0" smtClean="0">
                <a:latin typeface="Arial Unicode MS" pitchFamily="34" charset="-128"/>
                <a:ea typeface="Arial Unicode MS" pitchFamily="34" charset="-128"/>
                <a:cs typeface="Arial Unicode MS" pitchFamily="34" charset="-128"/>
              </a:rPr>
              <a:t>राष्ट्रीय जनुकीय कोषाची जपवणूक करणे </a:t>
            </a:r>
            <a:r>
              <a:rPr lang="en-US" sz="4400" b="1" dirty="0" smtClean="0">
                <a:solidFill>
                  <a:srgbClr val="FF0000"/>
                </a:solidFill>
                <a:latin typeface="Arial Unicode MS" pitchFamily="34" charset="-128"/>
                <a:ea typeface="Arial Unicode MS" pitchFamily="34" charset="-128"/>
                <a:cs typeface="Arial Unicode MS" pitchFamily="34" charset="-128"/>
              </a:rPr>
              <a:t>(National Gene Bank)</a:t>
            </a:r>
            <a:endParaRPr lang="mr-IN" sz="4400" b="1" dirty="0" smtClean="0">
              <a:solidFill>
                <a:srgbClr val="FF0000"/>
              </a:solidFill>
              <a:latin typeface="Arial Unicode MS" pitchFamily="34" charset="-128"/>
              <a:ea typeface="Arial Unicode MS" pitchFamily="34" charset="-128"/>
              <a:cs typeface="Arial Unicode MS" pitchFamily="34" charset="-128"/>
            </a:endParaRPr>
          </a:p>
          <a:p>
            <a:pPr marL="625475" lvl="0" indent="-625475" algn="just"/>
            <a:endParaRPr lang="en-US" sz="2000" b="1" dirty="0" smtClean="0">
              <a:solidFill>
                <a:srgbClr val="FF0000"/>
              </a:solidFill>
              <a:latin typeface="Arial Unicode MS" pitchFamily="34" charset="-128"/>
              <a:ea typeface="Arial Unicode MS" pitchFamily="34" charset="-128"/>
              <a:cs typeface="Arial Unicode MS" pitchFamily="34" charset="-128"/>
            </a:endParaRPr>
          </a:p>
          <a:p>
            <a:pPr lvl="0" algn="just"/>
            <a:r>
              <a:rPr lang="mr-IN" sz="4400" b="1" dirty="0" smtClean="0">
                <a:latin typeface="Arial Unicode MS" pitchFamily="34" charset="-128"/>
                <a:ea typeface="Arial Unicode MS" pitchFamily="34" charset="-128"/>
                <a:cs typeface="Arial Unicode MS" pitchFamily="34" charset="-128"/>
              </a:rPr>
              <a:t>७.</a:t>
            </a:r>
            <a:r>
              <a:rPr lang="en-US" sz="4400" b="1" dirty="0" smtClean="0">
                <a:latin typeface="Arial Unicode MS" pitchFamily="34" charset="-128"/>
                <a:ea typeface="Arial Unicode MS" pitchFamily="34" charset="-128"/>
                <a:cs typeface="Arial Unicode MS" pitchFamily="34" charset="-128"/>
              </a:rPr>
              <a:t>पीक वाणांचे नोंदणीसाठी वर्गीकरण करणे</a:t>
            </a:r>
            <a:endParaRPr lang="mr-IN" sz="4400" b="1" dirty="0" smtClean="0">
              <a:latin typeface="Arial Unicode MS" pitchFamily="34" charset="-128"/>
              <a:ea typeface="Arial Unicode MS" pitchFamily="34" charset="-128"/>
              <a:cs typeface="Arial Unicode MS" pitchFamily="34" charset="-128"/>
            </a:endParaRPr>
          </a:p>
          <a:p>
            <a:pPr lvl="0" algn="just"/>
            <a:endParaRPr lang="en-US" sz="1800" b="1" dirty="0" smtClean="0">
              <a:latin typeface="Arial Unicode MS" pitchFamily="34" charset="-128"/>
              <a:ea typeface="Arial Unicode MS" pitchFamily="34" charset="-128"/>
              <a:cs typeface="Arial Unicode MS" pitchFamily="34" charset="-128"/>
            </a:endParaRPr>
          </a:p>
          <a:p>
            <a:pPr marL="698500" lvl="0" indent="-698500" algn="just"/>
            <a:r>
              <a:rPr lang="mr-IN" sz="4400" b="1" dirty="0" smtClean="0">
                <a:latin typeface="Arial Unicode MS" pitchFamily="34" charset="-128"/>
                <a:ea typeface="Arial Unicode MS" pitchFamily="34" charset="-128"/>
                <a:cs typeface="Arial Unicode MS" pitchFamily="34" charset="-128"/>
              </a:rPr>
              <a:t>८.</a:t>
            </a:r>
            <a:r>
              <a:rPr lang="en-US" sz="4400" b="1" dirty="0" smtClean="0">
                <a:latin typeface="Arial Unicode MS" pitchFamily="34" charset="-128"/>
                <a:ea typeface="Arial Unicode MS" pitchFamily="34" charset="-128"/>
                <a:cs typeface="Arial Unicode MS" pitchFamily="34" charset="-128"/>
              </a:rPr>
              <a:t>अनुक्रमिता, नोंदणीकरण व पटनोंदणीची सेवा शेतकऱ्यांसाठी उपलब्ध करून </a:t>
            </a:r>
            <a:r>
              <a:rPr lang="en-US" sz="4400" b="1" dirty="0" err="1" smtClean="0">
                <a:latin typeface="Arial Unicode MS" pitchFamily="34" charset="-128"/>
                <a:ea typeface="Arial Unicode MS" pitchFamily="34" charset="-128"/>
                <a:cs typeface="Arial Unicode MS" pitchFamily="34" charset="-128"/>
              </a:rPr>
              <a:t>देणे</a:t>
            </a:r>
            <a:r>
              <a:rPr lang="en-US" sz="4400" b="1" dirty="0" smtClean="0">
                <a:latin typeface="Arial Unicode MS" pitchFamily="34" charset="-128"/>
                <a:ea typeface="Arial Unicode MS" pitchFamily="34" charset="-128"/>
                <a:cs typeface="Arial Unicode MS" pitchFamily="34" charset="-128"/>
              </a:rPr>
              <a:t>.</a:t>
            </a:r>
            <a:endParaRPr lang="mr-IN" sz="4400" b="1" dirty="0" smtClean="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CER\Desktop\images for ppt\ppt 6.jpg"/>
          <p:cNvPicPr>
            <a:picLocks noChangeAspect="1" noChangeArrowheads="1"/>
          </p:cNvPicPr>
          <p:nvPr/>
        </p:nvPicPr>
        <p:blipFill>
          <a:blip r:embed="rId2"/>
          <a:srcRect/>
          <a:stretch>
            <a:fillRect/>
          </a:stretch>
        </p:blipFill>
        <p:spPr bwMode="auto">
          <a:xfrm>
            <a:off x="0" y="0"/>
            <a:ext cx="12801600" cy="9601199"/>
          </a:xfrm>
          <a:prstGeom prst="rect">
            <a:avLst/>
          </a:prstGeom>
          <a:noFill/>
        </p:spPr>
      </p:pic>
      <p:sp>
        <p:nvSpPr>
          <p:cNvPr id="10" name="5-Point Star 9"/>
          <p:cNvSpPr/>
          <p:nvPr/>
        </p:nvSpPr>
        <p:spPr>
          <a:xfrm>
            <a:off x="2971800" y="1143000"/>
            <a:ext cx="6400800" cy="5638800"/>
          </a:xfrm>
          <a:prstGeom prst="star5">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 name="Oval 1"/>
          <p:cNvSpPr/>
          <p:nvPr/>
        </p:nvSpPr>
        <p:spPr bwMode="auto">
          <a:xfrm>
            <a:off x="3886200" y="2819399"/>
            <a:ext cx="4419600" cy="3048001"/>
          </a:xfrm>
          <a:prstGeom prst="ellipse">
            <a:avLst/>
          </a:prstGeom>
        </p:spPr>
        <p:style>
          <a:lnRef idx="1">
            <a:schemeClr val="accent3"/>
          </a:lnRef>
          <a:fillRef idx="2">
            <a:schemeClr val="accent3"/>
          </a:fillRef>
          <a:effectRef idx="1">
            <a:schemeClr val="accent3"/>
          </a:effectRef>
          <a:fontRef idx="minor">
            <a:schemeClr val="dk1"/>
          </a:fontRef>
        </p:style>
        <p:txBody>
          <a:bodyPr lIns="128010" tIns="64006" rIns="128010" bIns="64006" anchor="ctr"/>
          <a:lstStyle/>
          <a:p>
            <a:pPr lvl="0" algn="ctr" defTabSz="914400" fontAlgn="base">
              <a:spcBef>
                <a:spcPct val="0"/>
              </a:spcBef>
              <a:spcAft>
                <a:spcPct val="0"/>
              </a:spcAft>
            </a:pPr>
            <a:r>
              <a:rPr lang="mr-IN" sz="3600" b="1" dirty="0" smtClean="0">
                <a:solidFill>
                  <a:schemeClr val="tx1"/>
                </a:solidFill>
                <a:latin typeface="Arial Unicode MS" pitchFamily="34" charset="-128"/>
                <a:ea typeface="Arial Unicode MS" pitchFamily="34" charset="-128"/>
                <a:cs typeface="Arial Unicode MS" pitchFamily="34" charset="-128"/>
              </a:rPr>
              <a:t>पीक वाण व शेतकरी हक्क संरक्षण कायद्यातील विविध हक्क</a:t>
            </a:r>
          </a:p>
          <a:p>
            <a:pPr lvl="0" algn="ctr" defTabSz="914400" fontAlgn="base">
              <a:spcBef>
                <a:spcPct val="0"/>
              </a:spcBef>
              <a:spcAft>
                <a:spcPct val="0"/>
              </a:spcAft>
            </a:pPr>
            <a:endParaRPr lang="mr-IN" sz="700" dirty="0" smtClean="0">
              <a:solidFill>
                <a:schemeClr val="tx1"/>
              </a:solidFill>
              <a:latin typeface="Arial" pitchFamily="34" charset="0"/>
              <a:cs typeface="Arial" pitchFamily="34" charset="0"/>
            </a:endParaRPr>
          </a:p>
        </p:txBody>
      </p:sp>
      <p:sp>
        <p:nvSpPr>
          <p:cNvPr id="4" name="Oval 3"/>
          <p:cNvSpPr/>
          <p:nvPr/>
        </p:nvSpPr>
        <p:spPr bwMode="auto">
          <a:xfrm>
            <a:off x="3429000" y="628332"/>
            <a:ext cx="5791200" cy="1429068"/>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28010" tIns="64006" rIns="128010" bIns="64006" anchor="ctr"/>
          <a:lstStyle/>
          <a:p>
            <a:pPr lvl="0" algn="ctr" defTabSz="914400" fontAlgn="base">
              <a:spcBef>
                <a:spcPct val="0"/>
              </a:spcBef>
              <a:spcAft>
                <a:spcPct val="0"/>
              </a:spcAft>
            </a:pPr>
            <a:r>
              <a:rPr lang="mr-IN" sz="3200" b="1" dirty="0" smtClean="0">
                <a:solidFill>
                  <a:schemeClr val="tx1"/>
                </a:solidFill>
                <a:latin typeface="Arial Unicode MS" pitchFamily="34" charset="-128"/>
                <a:ea typeface="Arial Unicode MS" pitchFamily="34" charset="-128"/>
                <a:cs typeface="Arial Unicode MS" pitchFamily="34" charset="-128"/>
              </a:rPr>
              <a:t>पीक पैदासकार हक्क </a:t>
            </a:r>
          </a:p>
          <a:p>
            <a:pPr lvl="0" defTabSz="914400" fontAlgn="base">
              <a:spcBef>
                <a:spcPct val="0"/>
              </a:spcBef>
              <a:spcAft>
                <a:spcPct val="0"/>
              </a:spcAft>
            </a:pPr>
            <a:r>
              <a:rPr lang="mr-IN" sz="3000" b="1" dirty="0" smtClean="0">
                <a:solidFill>
                  <a:schemeClr val="tx1"/>
                </a:solidFill>
                <a:latin typeface="Arial Unicode MS" pitchFamily="34" charset="-128"/>
                <a:ea typeface="Arial Unicode MS" pitchFamily="34" charset="-128"/>
                <a:cs typeface="Arial Unicode MS" pitchFamily="34" charset="-128"/>
              </a:rPr>
              <a:t>(Plant Breeders Right)</a:t>
            </a:r>
            <a:endParaRPr lang="mr-IN" sz="3000" b="1" dirty="0" smtClean="0">
              <a:solidFill>
                <a:schemeClr val="tx1"/>
              </a:solidFill>
              <a:latin typeface="Arial" pitchFamily="34" charset="0"/>
              <a:cs typeface="Arial" pitchFamily="34" charset="0"/>
            </a:endParaRPr>
          </a:p>
        </p:txBody>
      </p:sp>
      <p:sp>
        <p:nvSpPr>
          <p:cNvPr id="6" name="Oval 5"/>
          <p:cNvSpPr/>
          <p:nvPr/>
        </p:nvSpPr>
        <p:spPr bwMode="auto">
          <a:xfrm>
            <a:off x="8534400" y="2438400"/>
            <a:ext cx="3962400" cy="23622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28010" tIns="64006" rIns="128010" bIns="64006" anchor="ctr"/>
          <a:lstStyle/>
          <a:p>
            <a:pPr defTabSz="914400" fontAlgn="base">
              <a:spcBef>
                <a:spcPct val="0"/>
              </a:spcBef>
              <a:spcAft>
                <a:spcPct val="0"/>
              </a:spcAft>
            </a:pPr>
            <a:r>
              <a:rPr lang="en-US" sz="3200" b="1" dirty="0" smtClean="0">
                <a:solidFill>
                  <a:schemeClr val="tx1"/>
                </a:solidFill>
                <a:latin typeface="Arial Unicode MS" pitchFamily="34" charset="-128"/>
                <a:ea typeface="Arial Unicode MS" pitchFamily="34" charset="-128"/>
                <a:cs typeface="Arial Unicode MS" pitchFamily="34" charset="-128"/>
              </a:rPr>
              <a:t>संशोधकांचा हक्क </a:t>
            </a:r>
            <a:r>
              <a:rPr lang="en-US" sz="3000" b="1" dirty="0" smtClean="0">
                <a:solidFill>
                  <a:schemeClr val="tx1"/>
                </a:solidFill>
                <a:latin typeface="Arial Unicode MS" pitchFamily="34" charset="-128"/>
                <a:ea typeface="Arial Unicode MS" pitchFamily="34" charset="-128"/>
                <a:cs typeface="Arial Unicode MS" pitchFamily="34" charset="-128"/>
              </a:rPr>
              <a:t>(Researchers Right</a:t>
            </a:r>
            <a:r>
              <a:rPr lang="mr-IN" sz="3000" b="1" dirty="0" smtClean="0">
                <a:solidFill>
                  <a:schemeClr val="tx1"/>
                </a:solidFill>
                <a:latin typeface="Arial Unicode MS" pitchFamily="34" charset="-128"/>
                <a:ea typeface="Arial Unicode MS" pitchFamily="34" charset="-128"/>
                <a:cs typeface="Arial Unicode MS" pitchFamily="34" charset="-128"/>
              </a:rPr>
              <a:t>)</a:t>
            </a:r>
          </a:p>
        </p:txBody>
      </p:sp>
      <p:sp>
        <p:nvSpPr>
          <p:cNvPr id="7" name="Oval 6"/>
          <p:cNvSpPr/>
          <p:nvPr/>
        </p:nvSpPr>
        <p:spPr bwMode="auto">
          <a:xfrm>
            <a:off x="6858000" y="6477000"/>
            <a:ext cx="4495800" cy="1752600"/>
          </a:xfrm>
          <a:prstGeom prst="ellipse">
            <a:avLst/>
          </a:prstGeom>
        </p:spPr>
        <p:style>
          <a:lnRef idx="1">
            <a:schemeClr val="accent2"/>
          </a:lnRef>
          <a:fillRef idx="2">
            <a:schemeClr val="accent2"/>
          </a:fillRef>
          <a:effectRef idx="1">
            <a:schemeClr val="accent2"/>
          </a:effectRef>
          <a:fontRef idx="minor">
            <a:schemeClr val="dk1"/>
          </a:fontRef>
        </p:style>
        <p:txBody>
          <a:bodyPr lIns="128010" tIns="64006" rIns="128010" bIns="64006" anchor="ctr"/>
          <a:lstStyle/>
          <a:p>
            <a:pPr lvl="0" defTabSz="914400" fontAlgn="base">
              <a:spcBef>
                <a:spcPct val="0"/>
              </a:spcBef>
              <a:spcAft>
                <a:spcPct val="0"/>
              </a:spcAft>
            </a:pPr>
            <a:r>
              <a:rPr lang="mr-IN" sz="3200" b="1" dirty="0" smtClean="0">
                <a:solidFill>
                  <a:schemeClr val="tx1"/>
                </a:solidFill>
                <a:latin typeface="Arial Unicode MS" pitchFamily="34" charset="-128"/>
                <a:ea typeface="Arial Unicode MS" pitchFamily="34" charset="-128"/>
                <a:cs typeface="Arial Unicode MS" pitchFamily="34" charset="-128"/>
              </a:rPr>
              <a:t>    समुदयाचा हक्क (</a:t>
            </a:r>
            <a:r>
              <a:rPr lang="mr-IN" sz="3000" b="1" dirty="0" smtClean="0">
                <a:solidFill>
                  <a:schemeClr val="tx1"/>
                </a:solidFill>
                <a:latin typeface="Arial Unicode MS" pitchFamily="34" charset="-128"/>
                <a:ea typeface="Arial Unicode MS" pitchFamily="34" charset="-128"/>
                <a:cs typeface="Arial Unicode MS" pitchFamily="34" charset="-128"/>
              </a:rPr>
              <a:t>Community</a:t>
            </a:r>
            <a:r>
              <a:rPr lang="mr-IN" sz="3200" b="1" dirty="0" smtClean="0">
                <a:solidFill>
                  <a:schemeClr val="tx1"/>
                </a:solidFill>
                <a:latin typeface="Arial Unicode MS" pitchFamily="34" charset="-128"/>
                <a:ea typeface="Arial Unicode MS" pitchFamily="34" charset="-128"/>
                <a:cs typeface="Arial Unicode MS" pitchFamily="34" charset="-128"/>
              </a:rPr>
              <a:t> </a:t>
            </a:r>
            <a:r>
              <a:rPr lang="mr-IN" sz="3000" b="1" dirty="0" smtClean="0">
                <a:solidFill>
                  <a:schemeClr val="tx1"/>
                </a:solidFill>
                <a:latin typeface="Arial Unicode MS" pitchFamily="34" charset="-128"/>
                <a:ea typeface="Arial Unicode MS" pitchFamily="34" charset="-128"/>
                <a:cs typeface="Arial Unicode MS" pitchFamily="34" charset="-128"/>
              </a:rPr>
              <a:t>Right</a:t>
            </a:r>
            <a:r>
              <a:rPr lang="mr-IN" sz="3200" b="1" dirty="0" smtClean="0">
                <a:solidFill>
                  <a:schemeClr val="tx1"/>
                </a:solidFill>
                <a:latin typeface="Arial Unicode MS" pitchFamily="34" charset="-128"/>
                <a:ea typeface="Arial Unicode MS" pitchFamily="34" charset="-128"/>
                <a:cs typeface="Arial Unicode MS" pitchFamily="34" charset="-128"/>
              </a:rPr>
              <a:t>)</a:t>
            </a:r>
          </a:p>
        </p:txBody>
      </p:sp>
      <p:sp>
        <p:nvSpPr>
          <p:cNvPr id="9" name="Oval 8"/>
          <p:cNvSpPr/>
          <p:nvPr/>
        </p:nvSpPr>
        <p:spPr bwMode="auto">
          <a:xfrm>
            <a:off x="1447800" y="6477000"/>
            <a:ext cx="4495800" cy="16002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28010" tIns="64006" rIns="128010" bIns="64006" anchor="ctr"/>
          <a:lstStyle/>
          <a:p>
            <a:pPr algn="ctr" defTabSz="914400" fontAlgn="base">
              <a:spcBef>
                <a:spcPct val="0"/>
              </a:spcBef>
              <a:spcAft>
                <a:spcPct val="0"/>
              </a:spcAft>
            </a:pPr>
            <a:r>
              <a:rPr lang="mr-IN" sz="3200" b="1" dirty="0" smtClean="0">
                <a:solidFill>
                  <a:schemeClr val="tx1"/>
                </a:solidFill>
                <a:latin typeface="Arial Unicode MS" pitchFamily="34" charset="-128"/>
                <a:ea typeface="Arial Unicode MS" pitchFamily="34" charset="-128"/>
                <a:cs typeface="Arial Unicode MS" pitchFamily="34" charset="-128"/>
              </a:rPr>
              <a:t>समुदयाचे अधिकार (अधिनियमातील कलम ४१)</a:t>
            </a:r>
            <a:endParaRPr lang="mr-IN" sz="3000" b="1" dirty="0" smtClean="0">
              <a:solidFill>
                <a:schemeClr val="tx1"/>
              </a:solidFill>
              <a:latin typeface="Arial Unicode MS" pitchFamily="34" charset="-128"/>
              <a:ea typeface="Arial Unicode MS" pitchFamily="34" charset="-128"/>
              <a:cs typeface="Arial Unicode MS" pitchFamily="34" charset="-128"/>
            </a:endParaRPr>
          </a:p>
        </p:txBody>
      </p:sp>
      <p:sp>
        <p:nvSpPr>
          <p:cNvPr id="12" name="Oval 11"/>
          <p:cNvSpPr/>
          <p:nvPr/>
        </p:nvSpPr>
        <p:spPr bwMode="auto">
          <a:xfrm>
            <a:off x="304800" y="2362200"/>
            <a:ext cx="3429000" cy="2286000"/>
          </a:xfrm>
          <a:prstGeom prst="ellipse">
            <a:avLst/>
          </a:prstGeom>
        </p:spPr>
        <p:style>
          <a:lnRef idx="1">
            <a:schemeClr val="accent2"/>
          </a:lnRef>
          <a:fillRef idx="2">
            <a:schemeClr val="accent2"/>
          </a:fillRef>
          <a:effectRef idx="1">
            <a:schemeClr val="accent2"/>
          </a:effectRef>
          <a:fontRef idx="minor">
            <a:schemeClr val="dk1"/>
          </a:fontRef>
        </p:style>
        <p:txBody>
          <a:bodyPr lIns="128010" tIns="64006" rIns="128010" bIns="64006" anchor="ctr"/>
          <a:lstStyle/>
          <a:p>
            <a:pPr lvl="0" algn="ctr" defTabSz="914400" fontAlgn="base">
              <a:spcBef>
                <a:spcPct val="0"/>
              </a:spcBef>
              <a:spcAft>
                <a:spcPct val="0"/>
              </a:spcAft>
            </a:pPr>
            <a:endParaRPr lang="mr-IN" sz="3200" b="1" dirty="0" smtClean="0">
              <a:solidFill>
                <a:schemeClr val="tx1"/>
              </a:solidFill>
              <a:latin typeface="Arial Unicode MS" pitchFamily="34" charset="-128"/>
              <a:ea typeface="Arial Unicode MS" pitchFamily="34" charset="-128"/>
              <a:cs typeface="Arial Unicode MS" pitchFamily="34" charset="-128"/>
            </a:endParaRPr>
          </a:p>
          <a:p>
            <a:pPr lvl="0" algn="ctr" defTabSz="914400" fontAlgn="base">
              <a:spcBef>
                <a:spcPct val="0"/>
              </a:spcBef>
              <a:spcAft>
                <a:spcPct val="0"/>
              </a:spcAft>
            </a:pPr>
            <a:endParaRPr lang="mr-IN" sz="3200" b="1" dirty="0" smtClean="0">
              <a:solidFill>
                <a:schemeClr val="tx1"/>
              </a:solidFill>
              <a:latin typeface="Arial Unicode MS" pitchFamily="34" charset="-128"/>
              <a:ea typeface="Arial Unicode MS" pitchFamily="34" charset="-128"/>
              <a:cs typeface="Arial Unicode MS" pitchFamily="34" charset="-128"/>
            </a:endParaRPr>
          </a:p>
          <a:p>
            <a:pPr lvl="0" algn="ctr" defTabSz="914400" fontAlgn="base">
              <a:spcBef>
                <a:spcPct val="0"/>
              </a:spcBef>
              <a:spcAft>
                <a:spcPct val="0"/>
              </a:spcAft>
            </a:pPr>
            <a:endParaRPr lang="mr-IN" sz="3200" b="1" dirty="0" smtClean="0">
              <a:solidFill>
                <a:schemeClr val="tx1"/>
              </a:solidFill>
              <a:latin typeface="Arial Unicode MS" pitchFamily="34" charset="-128"/>
              <a:ea typeface="Arial Unicode MS" pitchFamily="34" charset="-128"/>
              <a:cs typeface="Arial Unicode MS" pitchFamily="34" charset="-128"/>
            </a:endParaRPr>
          </a:p>
          <a:p>
            <a:pPr lvl="0" algn="ctr" defTabSz="914400" fontAlgn="base">
              <a:spcBef>
                <a:spcPct val="0"/>
              </a:spcBef>
              <a:spcAft>
                <a:spcPct val="0"/>
              </a:spcAft>
            </a:pPr>
            <a:endParaRPr lang="mr-IN" sz="3200" b="1" dirty="0" smtClean="0">
              <a:solidFill>
                <a:schemeClr val="tx1"/>
              </a:solidFill>
              <a:latin typeface="Arial Unicode MS" pitchFamily="34" charset="-128"/>
              <a:ea typeface="Arial Unicode MS" pitchFamily="34" charset="-128"/>
              <a:cs typeface="Arial Unicode MS" pitchFamily="34" charset="-128"/>
            </a:endParaRPr>
          </a:p>
          <a:p>
            <a:pPr lvl="0" algn="ctr" defTabSz="914400" fontAlgn="base">
              <a:spcBef>
                <a:spcPct val="0"/>
              </a:spcBef>
              <a:spcAft>
                <a:spcPct val="0"/>
              </a:spcAft>
            </a:pPr>
            <a:r>
              <a:rPr lang="en-US" sz="3200" b="1" dirty="0" err="1" smtClean="0">
                <a:solidFill>
                  <a:schemeClr val="tx1"/>
                </a:solidFill>
                <a:latin typeface="Arial Unicode MS" pitchFamily="34" charset="-128"/>
                <a:ea typeface="Arial Unicode MS" pitchFamily="34" charset="-128"/>
                <a:cs typeface="Arial Unicode MS" pitchFamily="34" charset="-128"/>
              </a:rPr>
              <a:t>शेतकऱ्यांचे</a:t>
            </a:r>
            <a:r>
              <a:rPr lang="mr-IN" sz="3200" b="1" dirty="0" smtClean="0">
                <a:solidFill>
                  <a:schemeClr val="tx1"/>
                </a:solidFill>
                <a:latin typeface="Arial Unicode MS" pitchFamily="34" charset="-128"/>
                <a:ea typeface="Arial Unicode MS" pitchFamily="34" charset="-128"/>
                <a:cs typeface="Arial Unicode MS" pitchFamily="34" charset="-128"/>
              </a:rPr>
              <a:t> </a:t>
            </a:r>
            <a:r>
              <a:rPr lang="en-US" sz="3200" dirty="0" smtClean="0"/>
              <a:t> </a:t>
            </a:r>
            <a:r>
              <a:rPr lang="mr-IN" sz="3200" b="1" dirty="0" smtClean="0">
                <a:solidFill>
                  <a:schemeClr val="tx1"/>
                </a:solidFill>
                <a:latin typeface="Arial Unicode MS" pitchFamily="34" charset="-128"/>
                <a:ea typeface="Arial Unicode MS" pitchFamily="34" charset="-128"/>
                <a:cs typeface="Arial Unicode MS" pitchFamily="34" charset="-128"/>
              </a:rPr>
              <a:t>हक्क</a:t>
            </a:r>
            <a:endParaRPr lang="en-US" sz="3200" b="1" dirty="0" smtClean="0">
              <a:solidFill>
                <a:schemeClr val="tx1"/>
              </a:solidFill>
              <a:latin typeface="Arial Unicode MS" pitchFamily="34" charset="-128"/>
              <a:ea typeface="Arial Unicode MS" pitchFamily="34" charset="-128"/>
              <a:cs typeface="Arial Unicode MS" pitchFamily="34" charset="-128"/>
            </a:endParaRPr>
          </a:p>
          <a:p>
            <a:pPr lvl="0" algn="ctr" defTabSz="914400" fontAlgn="base">
              <a:spcBef>
                <a:spcPct val="0"/>
              </a:spcBef>
              <a:spcAft>
                <a:spcPct val="0"/>
              </a:spcAft>
            </a:pPr>
            <a:r>
              <a:rPr lang="en-US" sz="3200" b="1" dirty="0" smtClean="0">
                <a:solidFill>
                  <a:schemeClr val="tx1"/>
                </a:solidFill>
                <a:latin typeface="Arial Unicode MS" pitchFamily="34" charset="-128"/>
                <a:ea typeface="Arial Unicode MS" pitchFamily="34" charset="-128"/>
                <a:cs typeface="Arial Unicode MS" pitchFamily="34" charset="-128"/>
              </a:rPr>
              <a:t>(Farmers Rights)</a:t>
            </a:r>
            <a:endParaRPr lang="mr-IN" sz="3200" b="1" dirty="0" smtClean="0">
              <a:solidFill>
                <a:schemeClr val="tx1"/>
              </a:solidFill>
              <a:latin typeface="Arial Unicode MS" pitchFamily="34" charset="-128"/>
              <a:ea typeface="Arial Unicode MS" pitchFamily="34" charset="-128"/>
              <a:cs typeface="Arial Unicode MS" pitchFamily="34" charset="-128"/>
            </a:endParaRPr>
          </a:p>
          <a:p>
            <a:pPr lvl="0" algn="ctr" defTabSz="914400" fontAlgn="base">
              <a:spcBef>
                <a:spcPct val="0"/>
              </a:spcBef>
              <a:spcAft>
                <a:spcPct val="0"/>
              </a:spcAft>
            </a:pPr>
            <a:endParaRPr lang="mr-IN" sz="3200" b="1" dirty="0" smtClean="0">
              <a:solidFill>
                <a:schemeClr val="tx1"/>
              </a:solidFill>
              <a:latin typeface="Arial Unicode MS" pitchFamily="34" charset="-128"/>
              <a:ea typeface="Arial Unicode MS" pitchFamily="34" charset="-128"/>
              <a:cs typeface="Arial Unicode MS" pitchFamily="34" charset="-128"/>
            </a:endParaRPr>
          </a:p>
          <a:p>
            <a:pPr lvl="0" algn="ctr" defTabSz="914400" fontAlgn="base">
              <a:spcBef>
                <a:spcPct val="0"/>
              </a:spcBef>
              <a:spcAft>
                <a:spcPct val="0"/>
              </a:spcAft>
            </a:pPr>
            <a:endParaRPr lang="mr-IN" sz="3200" b="1" dirty="0" smtClean="0">
              <a:solidFill>
                <a:schemeClr val="tx1"/>
              </a:solidFill>
              <a:latin typeface="Arial Unicode MS" pitchFamily="34" charset="-128"/>
              <a:ea typeface="Arial Unicode MS" pitchFamily="34" charset="-128"/>
              <a:cs typeface="Arial Unicode MS" pitchFamily="34" charset="-128"/>
            </a:endParaRPr>
          </a:p>
          <a:p>
            <a:pPr lvl="0" algn="ctr" defTabSz="914400" fontAlgn="base">
              <a:spcBef>
                <a:spcPct val="0"/>
              </a:spcBef>
              <a:spcAft>
                <a:spcPct val="0"/>
              </a:spcAft>
            </a:pPr>
            <a:r>
              <a:rPr lang="mr-IN" sz="3200" b="1" dirty="0" smtClean="0">
                <a:solidFill>
                  <a:schemeClr val="tx1"/>
                </a:solidFill>
                <a:latin typeface="Arial Unicode MS" pitchFamily="34" charset="-128"/>
                <a:ea typeface="Arial Unicode MS" pitchFamily="34" charset="-128"/>
                <a:cs typeface="Arial Unicode MS" pitchFamily="34" charset="-128"/>
              </a:rPr>
              <a:t> </a:t>
            </a:r>
          </a:p>
          <a:p>
            <a:pPr lvl="0" defTabSz="914400" fontAlgn="base">
              <a:spcBef>
                <a:spcPct val="0"/>
              </a:spcBef>
              <a:spcAft>
                <a:spcPct val="0"/>
              </a:spcAft>
            </a:pPr>
            <a:endParaRPr lang="mr-IN" sz="3000" b="1"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full green farm scene"/>
          <p:cNvPicPr>
            <a:picLocks noChangeAspect="1" noChangeArrowheads="1"/>
          </p:cNvPicPr>
          <p:nvPr/>
        </p:nvPicPr>
        <p:blipFill>
          <a:blip r:embed="rId2"/>
          <a:srcRect/>
          <a:stretch>
            <a:fillRect/>
          </a:stretch>
        </p:blipFill>
        <p:spPr bwMode="auto">
          <a:xfrm>
            <a:off x="0" y="0"/>
            <a:ext cx="12801600" cy="9601200"/>
          </a:xfrm>
          <a:prstGeom prst="rect">
            <a:avLst/>
          </a:prstGeom>
          <a:noFill/>
        </p:spPr>
      </p:pic>
      <p:sp>
        <p:nvSpPr>
          <p:cNvPr id="3" name="Flowchart: Alternate Process 2"/>
          <p:cNvSpPr/>
          <p:nvPr/>
        </p:nvSpPr>
        <p:spPr>
          <a:xfrm>
            <a:off x="1295400" y="3962400"/>
            <a:ext cx="4419600" cy="3505200"/>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3200" b="1" dirty="0" smtClean="0">
                <a:solidFill>
                  <a:schemeClr val="tx1"/>
                </a:solidFill>
                <a:latin typeface="Arial Unicode MS" pitchFamily="34" charset="-128"/>
                <a:ea typeface="Arial Unicode MS" pitchFamily="34" charset="-128"/>
                <a:cs typeface="Arial Unicode MS" pitchFamily="34" charset="-128"/>
              </a:rPr>
              <a:t>पिक पैदासकारास त्याने निर्मित केलेल्या वाणास पुरेसे संरक्षण देण्यात येणार आहे.</a:t>
            </a:r>
            <a:endParaRPr lang="en-US" sz="2800" dirty="0"/>
          </a:p>
        </p:txBody>
      </p:sp>
      <p:sp>
        <p:nvSpPr>
          <p:cNvPr id="4" name="Flowchart: Alternate Process 3"/>
          <p:cNvSpPr/>
          <p:nvPr/>
        </p:nvSpPr>
        <p:spPr>
          <a:xfrm>
            <a:off x="6629400" y="3657600"/>
            <a:ext cx="5334000" cy="4876800"/>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3200" b="1" dirty="0" smtClean="0">
                <a:solidFill>
                  <a:schemeClr val="tx1"/>
                </a:solidFill>
                <a:latin typeface="Arial Unicode MS" pitchFamily="34" charset="-128"/>
                <a:ea typeface="Arial Unicode MS" pitchFamily="34" charset="-128"/>
                <a:cs typeface="Arial Unicode MS" pitchFamily="34" charset="-128"/>
              </a:rPr>
              <a:t>संरक्षित वाणाचा कोणत्याही प्रकारे वापर करणे, विक्री करणे, मोठ्या प्रमाणात लागवड करून उत्पन्न घेणे, त्या वाणाची आयात व निर्यात करणे, त्या वाणाचे अधिकार पत्र दुसऱ्यास देणे याचे संपूर्ण अधिकार त्या पीक पैदासकारास प्रदान करण्यात आले आहेत.</a:t>
            </a:r>
            <a:endParaRPr lang="en-US" sz="2800" dirty="0">
              <a:solidFill>
                <a:schemeClr val="tx1"/>
              </a:solidFill>
            </a:endParaRPr>
          </a:p>
        </p:txBody>
      </p:sp>
      <p:sp>
        <p:nvSpPr>
          <p:cNvPr id="5" name="Oval 4"/>
          <p:cNvSpPr/>
          <p:nvPr/>
        </p:nvSpPr>
        <p:spPr>
          <a:xfrm>
            <a:off x="228600" y="685800"/>
            <a:ext cx="12344400" cy="15240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a:endParaRPr lang="en-US" sz="3600" b="1" dirty="0" smtClean="0">
              <a:solidFill>
                <a:schemeClr val="tx1"/>
              </a:solidFill>
              <a:latin typeface="Arial Unicode MS" pitchFamily="34" charset="-128"/>
              <a:ea typeface="Arial Unicode MS" pitchFamily="34" charset="-128"/>
              <a:cs typeface="Arial Unicode MS" pitchFamily="34" charset="-128"/>
            </a:endParaRPr>
          </a:p>
          <a:p>
            <a:pPr lvl="0" algn="ctr"/>
            <a:r>
              <a:rPr lang="en-US" sz="3600" b="1" dirty="0" err="1" smtClean="0">
                <a:solidFill>
                  <a:schemeClr val="tx1"/>
                </a:solidFill>
                <a:latin typeface="Arial Unicode MS" pitchFamily="34" charset="-128"/>
                <a:ea typeface="Arial Unicode MS" pitchFamily="34" charset="-128"/>
                <a:cs typeface="Arial Unicode MS" pitchFamily="34" charset="-128"/>
              </a:rPr>
              <a:t>पीक</a:t>
            </a:r>
            <a:r>
              <a:rPr lang="en-US" sz="3600" b="1" dirty="0" smtClean="0">
                <a:solidFill>
                  <a:schemeClr val="tx1"/>
                </a:solidFill>
                <a:latin typeface="Arial Unicode MS" pitchFamily="34" charset="-128"/>
                <a:ea typeface="Arial Unicode MS" pitchFamily="34" charset="-128"/>
                <a:cs typeface="Arial Unicode MS" pitchFamily="34" charset="-128"/>
              </a:rPr>
              <a:t> पैदासकाराचे हक्क (Plant Breeders Right)</a:t>
            </a:r>
            <a:endParaRPr lang="mr-IN" sz="3600" b="1" dirty="0" smtClean="0">
              <a:solidFill>
                <a:schemeClr val="tx1"/>
              </a:solidFill>
              <a:latin typeface="Arial Unicode MS" pitchFamily="34" charset="-128"/>
              <a:ea typeface="Arial Unicode MS" pitchFamily="34" charset="-128"/>
              <a:cs typeface="Arial Unicode MS" pitchFamily="34" charset="-128"/>
            </a:endParaRPr>
          </a:p>
          <a:p>
            <a:pPr algn="ctr"/>
            <a:endParaRPr lang="en-US" dirty="0"/>
          </a:p>
        </p:txBody>
      </p:sp>
      <p:cxnSp>
        <p:nvCxnSpPr>
          <p:cNvPr id="6" name="Straight Arrow Connector 5"/>
          <p:cNvCxnSpPr/>
          <p:nvPr/>
        </p:nvCxnSpPr>
        <p:spPr>
          <a:xfrm rot="5400000">
            <a:off x="4648200" y="2286000"/>
            <a:ext cx="1676400" cy="1524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a:off x="6172200" y="2209800"/>
            <a:ext cx="1905000" cy="1447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897</TotalTime>
  <Words>2247</Words>
  <Application>Microsoft Office PowerPoint</Application>
  <PresentationFormat>A3 Paper (297x420 mm)</PresentationFormat>
  <Paragraphs>264</Paragraphs>
  <Slides>32</Slides>
  <Notes>6</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ACER</cp:lastModifiedBy>
  <cp:revision>105</cp:revision>
  <dcterms:created xsi:type="dcterms:W3CDTF">2018-05-03T05:56:24Z</dcterms:created>
  <dcterms:modified xsi:type="dcterms:W3CDTF">2019-04-08T05:17:01Z</dcterms:modified>
</cp:coreProperties>
</file>